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7"/>
  </p:notesMasterIdLst>
  <p:sldIdLst>
    <p:sldId id="2313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7003-4D15-49A0-833C-9BA9753E878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4518-2F5A-4723-8C49-963018C0B6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9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Atividade para trabalhar a consciência fonológica.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2C5DF-8291-475F-A0BE-F8ABA43C73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2D709-29A4-9640-B488-E39C6F8D9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(até 1 linha)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393CD0-184A-8A41-A1EC-83D41E2182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6222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Myriad Pro Light" panose="020B0603030403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Myriad Pro Light" panose="020B0603030403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Myriad Pro Light" panose="020B0603030403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Myriad Pro Light" panose="020B0603030403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FE40D5-993A-F748-AF92-327E38EE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CE3-DC04-5C4C-9055-E1A577505268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85C9AB-B532-6F4F-A44A-65869B50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7F876B-C88D-C246-98AF-A4E75ED2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F524-CCC0-5143-9B93-7BCFB45A4B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70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2D709-29A4-9640-B488-E39C6F8D9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(até 1 linha)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393CD0-184A-8A41-A1EC-83D41E2182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6222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Myriad Pro Light" panose="020B0603030403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Myriad Pro Light" panose="020B0603030403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Myriad Pro Light" panose="020B0603030403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Myriad Pro Light" panose="020B0603030403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FE40D5-993A-F748-AF92-327E38EE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CE3-DC04-5C4C-9055-E1A577505268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85C9AB-B532-6F4F-A44A-65869B50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7F876B-C88D-C246-98AF-A4E75ED2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F524-CCC0-5143-9B93-7BCFB45A4B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29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7464E2-9A68-DF42-8C4B-CABF717C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BAB128-4E12-1742-9AAF-175C43C7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8FB516-0E46-9E4A-A3A2-964737E82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7CE3-DC04-5C4C-9055-E1A577505268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5D517D-07BE-1046-9B1D-C5F6CD1B4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A7FE4D-58E3-1F48-A6D1-74BA603E8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F524-CCC0-5143-9B93-7BCFB45A4B4D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4D4B084-4118-4042-80BF-7C22323EE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7464E2-9A68-DF42-8C4B-CABF717C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BAB128-4E12-1742-9AAF-175C43C7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8FB516-0E46-9E4A-A3A2-964737E82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7CE3-DC04-5C4C-9055-E1A577505268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5D517D-07BE-1046-9B1D-C5F6CD1B4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A7FE4D-58E3-1F48-A6D1-74BA603E8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F524-CCC0-5143-9B93-7BCFB45A4B4D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DA14577-B8F1-5B49-8CF7-04C068321D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671" Type="http://schemas.openxmlformats.org/officeDocument/2006/relationships/image" Target="../media/image671.svg"/><Relationship Id="rId21" Type="http://schemas.openxmlformats.org/officeDocument/2006/relationships/image" Target="../media/image21.png"/><Relationship Id="rId324" Type="http://schemas.openxmlformats.org/officeDocument/2006/relationships/image" Target="../media/image324.svg"/><Relationship Id="rId531" Type="http://schemas.openxmlformats.org/officeDocument/2006/relationships/image" Target="../media/image531.png"/><Relationship Id="rId629" Type="http://schemas.openxmlformats.org/officeDocument/2006/relationships/image" Target="../media/image629.svg"/><Relationship Id="rId170" Type="http://schemas.openxmlformats.org/officeDocument/2006/relationships/image" Target="../media/image170.svg"/><Relationship Id="rId268" Type="http://schemas.openxmlformats.org/officeDocument/2006/relationships/image" Target="../media/image268.svg"/><Relationship Id="rId475" Type="http://schemas.openxmlformats.org/officeDocument/2006/relationships/image" Target="../media/image475.svg"/><Relationship Id="rId32" Type="http://schemas.openxmlformats.org/officeDocument/2006/relationships/image" Target="../media/image32.svg"/><Relationship Id="rId128" Type="http://schemas.openxmlformats.org/officeDocument/2006/relationships/image" Target="../media/image128.svg"/><Relationship Id="rId335" Type="http://schemas.openxmlformats.org/officeDocument/2006/relationships/image" Target="../media/image335.png"/><Relationship Id="rId542" Type="http://schemas.openxmlformats.org/officeDocument/2006/relationships/image" Target="../media/image542.png"/><Relationship Id="rId181" Type="http://schemas.openxmlformats.org/officeDocument/2006/relationships/image" Target="../media/image181.png"/><Relationship Id="rId402" Type="http://schemas.openxmlformats.org/officeDocument/2006/relationships/image" Target="../media/image402.svg"/><Relationship Id="rId279" Type="http://schemas.openxmlformats.org/officeDocument/2006/relationships/image" Target="../media/image279.png"/><Relationship Id="rId486" Type="http://schemas.openxmlformats.org/officeDocument/2006/relationships/image" Target="../media/image486.svg"/><Relationship Id="rId43" Type="http://schemas.openxmlformats.org/officeDocument/2006/relationships/image" Target="../media/image43.png"/><Relationship Id="rId139" Type="http://schemas.openxmlformats.org/officeDocument/2006/relationships/image" Target="../media/image139.png"/><Relationship Id="rId346" Type="http://schemas.openxmlformats.org/officeDocument/2006/relationships/image" Target="../media/image346.svg"/><Relationship Id="rId553" Type="http://schemas.openxmlformats.org/officeDocument/2006/relationships/image" Target="../media/image553.svg"/><Relationship Id="rId192" Type="http://schemas.openxmlformats.org/officeDocument/2006/relationships/image" Target="../media/image192.svg"/><Relationship Id="rId206" Type="http://schemas.openxmlformats.org/officeDocument/2006/relationships/image" Target="../media/image206.svg"/><Relationship Id="rId413" Type="http://schemas.openxmlformats.org/officeDocument/2006/relationships/image" Target="../media/image413.png"/><Relationship Id="rId497" Type="http://schemas.openxmlformats.org/officeDocument/2006/relationships/image" Target="../media/image497.svg"/><Relationship Id="rId620" Type="http://schemas.openxmlformats.org/officeDocument/2006/relationships/image" Target="../media/image620.png"/><Relationship Id="rId357" Type="http://schemas.openxmlformats.org/officeDocument/2006/relationships/image" Target="../media/image357.png"/><Relationship Id="rId54" Type="http://schemas.openxmlformats.org/officeDocument/2006/relationships/image" Target="../media/image54.svg"/><Relationship Id="rId217" Type="http://schemas.openxmlformats.org/officeDocument/2006/relationships/image" Target="../media/image217.png"/><Relationship Id="rId564" Type="http://schemas.openxmlformats.org/officeDocument/2006/relationships/image" Target="../media/image564.png"/><Relationship Id="rId424" Type="http://schemas.openxmlformats.org/officeDocument/2006/relationships/image" Target="../media/image424.svg"/><Relationship Id="rId631" Type="http://schemas.openxmlformats.org/officeDocument/2006/relationships/image" Target="../media/image631.svg"/><Relationship Id="rId270" Type="http://schemas.openxmlformats.org/officeDocument/2006/relationships/image" Target="../media/image270.svg"/><Relationship Id="rId65" Type="http://schemas.openxmlformats.org/officeDocument/2006/relationships/image" Target="../media/image65.png"/><Relationship Id="rId130" Type="http://schemas.openxmlformats.org/officeDocument/2006/relationships/image" Target="../media/image130.svg"/><Relationship Id="rId368" Type="http://schemas.openxmlformats.org/officeDocument/2006/relationships/image" Target="../media/image368.svg"/><Relationship Id="rId575" Type="http://schemas.openxmlformats.org/officeDocument/2006/relationships/image" Target="../media/image575.svg"/><Relationship Id="rId228" Type="http://schemas.openxmlformats.org/officeDocument/2006/relationships/image" Target="../media/image228.svg"/><Relationship Id="rId435" Type="http://schemas.openxmlformats.org/officeDocument/2006/relationships/image" Target="../media/image435.png"/><Relationship Id="rId642" Type="http://schemas.openxmlformats.org/officeDocument/2006/relationships/image" Target="../media/image642.png"/><Relationship Id="rId281" Type="http://schemas.openxmlformats.org/officeDocument/2006/relationships/image" Target="../media/image281.png"/><Relationship Id="rId502" Type="http://schemas.openxmlformats.org/officeDocument/2006/relationships/image" Target="../media/image502.svg"/><Relationship Id="rId76" Type="http://schemas.openxmlformats.org/officeDocument/2006/relationships/image" Target="../media/image76.svg"/><Relationship Id="rId141" Type="http://schemas.openxmlformats.org/officeDocument/2006/relationships/image" Target="../media/image141.png"/><Relationship Id="rId379" Type="http://schemas.openxmlformats.org/officeDocument/2006/relationships/image" Target="../media/image379.png"/><Relationship Id="rId586" Type="http://schemas.openxmlformats.org/officeDocument/2006/relationships/image" Target="../media/image586.svg"/><Relationship Id="rId7" Type="http://schemas.openxmlformats.org/officeDocument/2006/relationships/image" Target="../media/image7.png"/><Relationship Id="rId239" Type="http://schemas.openxmlformats.org/officeDocument/2006/relationships/image" Target="../media/image239.png"/><Relationship Id="rId446" Type="http://schemas.openxmlformats.org/officeDocument/2006/relationships/image" Target="../media/image446.png"/><Relationship Id="rId653" Type="http://schemas.openxmlformats.org/officeDocument/2006/relationships/image" Target="../media/image653.svg"/><Relationship Id="rId292" Type="http://schemas.openxmlformats.org/officeDocument/2006/relationships/image" Target="../media/image292.svg"/><Relationship Id="rId306" Type="http://schemas.openxmlformats.org/officeDocument/2006/relationships/image" Target="../media/image306.svg"/><Relationship Id="rId87" Type="http://schemas.openxmlformats.org/officeDocument/2006/relationships/image" Target="../media/image87.png"/><Relationship Id="rId513" Type="http://schemas.openxmlformats.org/officeDocument/2006/relationships/image" Target="../media/image513.svg"/><Relationship Id="rId597" Type="http://schemas.openxmlformats.org/officeDocument/2006/relationships/image" Target="../media/image597.png"/><Relationship Id="rId152" Type="http://schemas.openxmlformats.org/officeDocument/2006/relationships/image" Target="../media/image152.svg"/><Relationship Id="rId457" Type="http://schemas.openxmlformats.org/officeDocument/2006/relationships/image" Target="../media/image457.png"/><Relationship Id="rId664" Type="http://schemas.openxmlformats.org/officeDocument/2006/relationships/image" Target="../media/image664.png"/><Relationship Id="rId14" Type="http://schemas.openxmlformats.org/officeDocument/2006/relationships/image" Target="../media/image14.svg"/><Relationship Id="rId317" Type="http://schemas.openxmlformats.org/officeDocument/2006/relationships/image" Target="../media/image317.png"/><Relationship Id="rId524" Type="http://schemas.openxmlformats.org/officeDocument/2006/relationships/image" Target="../media/image524.svg"/><Relationship Id="rId98" Type="http://schemas.openxmlformats.org/officeDocument/2006/relationships/image" Target="../media/image98.svg"/><Relationship Id="rId163" Type="http://schemas.openxmlformats.org/officeDocument/2006/relationships/image" Target="../media/image163.png"/><Relationship Id="rId370" Type="http://schemas.openxmlformats.org/officeDocument/2006/relationships/image" Target="../media/image370.svg"/><Relationship Id="rId230" Type="http://schemas.openxmlformats.org/officeDocument/2006/relationships/image" Target="../media/image230.svg"/><Relationship Id="rId468" Type="http://schemas.openxmlformats.org/officeDocument/2006/relationships/image" Target="../media/image468.png"/><Relationship Id="rId675" Type="http://schemas.openxmlformats.org/officeDocument/2006/relationships/image" Target="../media/image675.png"/><Relationship Id="rId25" Type="http://schemas.openxmlformats.org/officeDocument/2006/relationships/image" Target="../media/image25.png"/><Relationship Id="rId328" Type="http://schemas.openxmlformats.org/officeDocument/2006/relationships/image" Target="../media/image328.svg"/><Relationship Id="rId535" Type="http://schemas.openxmlformats.org/officeDocument/2006/relationships/image" Target="../media/image535.png"/><Relationship Id="rId174" Type="http://schemas.openxmlformats.org/officeDocument/2006/relationships/image" Target="../media/image174.svg"/><Relationship Id="rId381" Type="http://schemas.openxmlformats.org/officeDocument/2006/relationships/image" Target="../media/image381.png"/><Relationship Id="rId602" Type="http://schemas.openxmlformats.org/officeDocument/2006/relationships/image" Target="../media/image602.svg"/><Relationship Id="rId241" Type="http://schemas.openxmlformats.org/officeDocument/2006/relationships/image" Target="../media/image241.png"/><Relationship Id="rId479" Type="http://schemas.openxmlformats.org/officeDocument/2006/relationships/image" Target="../media/image479.svg"/><Relationship Id="rId36" Type="http://schemas.openxmlformats.org/officeDocument/2006/relationships/image" Target="../media/image36.svg"/><Relationship Id="rId339" Type="http://schemas.openxmlformats.org/officeDocument/2006/relationships/image" Target="../media/image339.png"/><Relationship Id="rId546" Type="http://schemas.openxmlformats.org/officeDocument/2006/relationships/image" Target="../media/image546.png"/><Relationship Id="rId101" Type="http://schemas.openxmlformats.org/officeDocument/2006/relationships/image" Target="../media/image101.png"/><Relationship Id="rId185" Type="http://schemas.openxmlformats.org/officeDocument/2006/relationships/image" Target="../media/image185.png"/><Relationship Id="rId406" Type="http://schemas.openxmlformats.org/officeDocument/2006/relationships/image" Target="../media/image406.svg"/><Relationship Id="rId392" Type="http://schemas.openxmlformats.org/officeDocument/2006/relationships/image" Target="../media/image392.svg"/><Relationship Id="rId613" Type="http://schemas.openxmlformats.org/officeDocument/2006/relationships/image" Target="../media/image613.png"/><Relationship Id="rId252" Type="http://schemas.openxmlformats.org/officeDocument/2006/relationships/image" Target="../media/image252.svg"/><Relationship Id="rId47" Type="http://schemas.openxmlformats.org/officeDocument/2006/relationships/image" Target="../media/image47.png"/><Relationship Id="rId112" Type="http://schemas.openxmlformats.org/officeDocument/2006/relationships/image" Target="../media/image112.svg"/><Relationship Id="rId557" Type="http://schemas.openxmlformats.org/officeDocument/2006/relationships/image" Target="../media/image557.svg"/><Relationship Id="rId196" Type="http://schemas.openxmlformats.org/officeDocument/2006/relationships/image" Target="../media/image196.svg"/><Relationship Id="rId417" Type="http://schemas.openxmlformats.org/officeDocument/2006/relationships/image" Target="../media/image417.png"/><Relationship Id="rId624" Type="http://schemas.openxmlformats.org/officeDocument/2006/relationships/image" Target="../media/image624.png"/><Relationship Id="rId263" Type="http://schemas.openxmlformats.org/officeDocument/2006/relationships/image" Target="../media/image263.png"/><Relationship Id="rId470" Type="http://schemas.openxmlformats.org/officeDocument/2006/relationships/image" Target="../media/image470.png"/><Relationship Id="rId58" Type="http://schemas.openxmlformats.org/officeDocument/2006/relationships/image" Target="../media/image58.svg"/><Relationship Id="rId123" Type="http://schemas.openxmlformats.org/officeDocument/2006/relationships/image" Target="../media/image123.png"/><Relationship Id="rId330" Type="http://schemas.openxmlformats.org/officeDocument/2006/relationships/image" Target="../media/image330.svg"/><Relationship Id="rId568" Type="http://schemas.openxmlformats.org/officeDocument/2006/relationships/image" Target="../media/image568.png"/><Relationship Id="rId428" Type="http://schemas.openxmlformats.org/officeDocument/2006/relationships/image" Target="../media/image428.svg"/><Relationship Id="rId635" Type="http://schemas.openxmlformats.org/officeDocument/2006/relationships/image" Target="../media/image635.svg"/><Relationship Id="rId274" Type="http://schemas.openxmlformats.org/officeDocument/2006/relationships/image" Target="../media/image274.svg"/><Relationship Id="rId481" Type="http://schemas.openxmlformats.org/officeDocument/2006/relationships/image" Target="../media/image481.svg"/><Relationship Id="rId69" Type="http://schemas.openxmlformats.org/officeDocument/2006/relationships/image" Target="../media/image69.png"/><Relationship Id="rId134" Type="http://schemas.openxmlformats.org/officeDocument/2006/relationships/image" Target="../media/image134.svg"/><Relationship Id="rId579" Type="http://schemas.openxmlformats.org/officeDocument/2006/relationships/image" Target="../media/image579.svg"/><Relationship Id="rId341" Type="http://schemas.openxmlformats.org/officeDocument/2006/relationships/image" Target="../media/image341.png"/><Relationship Id="rId439" Type="http://schemas.openxmlformats.org/officeDocument/2006/relationships/image" Target="../media/image439.png"/><Relationship Id="rId646" Type="http://schemas.openxmlformats.org/officeDocument/2006/relationships/image" Target="../media/image646.png"/><Relationship Id="rId201" Type="http://schemas.openxmlformats.org/officeDocument/2006/relationships/image" Target="../media/image201.png"/><Relationship Id="rId285" Type="http://schemas.openxmlformats.org/officeDocument/2006/relationships/image" Target="../media/image285.png"/><Relationship Id="rId506" Type="http://schemas.openxmlformats.org/officeDocument/2006/relationships/image" Target="../media/image506.png"/><Relationship Id="rId38" Type="http://schemas.openxmlformats.org/officeDocument/2006/relationships/image" Target="../media/image38.svg"/><Relationship Id="rId103" Type="http://schemas.openxmlformats.org/officeDocument/2006/relationships/image" Target="../media/image103.png"/><Relationship Id="rId310" Type="http://schemas.openxmlformats.org/officeDocument/2006/relationships/image" Target="../media/image310.svg"/><Relationship Id="rId492" Type="http://schemas.openxmlformats.org/officeDocument/2006/relationships/image" Target="../media/image492.png"/><Relationship Id="rId548" Type="http://schemas.openxmlformats.org/officeDocument/2006/relationships/image" Target="../media/image548.png"/><Relationship Id="rId91" Type="http://schemas.openxmlformats.org/officeDocument/2006/relationships/image" Target="../media/image91.png"/><Relationship Id="rId145" Type="http://schemas.openxmlformats.org/officeDocument/2006/relationships/image" Target="../media/image145.png"/><Relationship Id="rId187" Type="http://schemas.openxmlformats.org/officeDocument/2006/relationships/image" Target="../media/image187.png"/><Relationship Id="rId352" Type="http://schemas.openxmlformats.org/officeDocument/2006/relationships/image" Target="../media/image352.svg"/><Relationship Id="rId394" Type="http://schemas.openxmlformats.org/officeDocument/2006/relationships/image" Target="../media/image394.svg"/><Relationship Id="rId408" Type="http://schemas.openxmlformats.org/officeDocument/2006/relationships/image" Target="../media/image408.svg"/><Relationship Id="rId615" Type="http://schemas.openxmlformats.org/officeDocument/2006/relationships/image" Target="../media/image615.svg"/><Relationship Id="rId212" Type="http://schemas.openxmlformats.org/officeDocument/2006/relationships/image" Target="../media/image212.svg"/><Relationship Id="rId254" Type="http://schemas.openxmlformats.org/officeDocument/2006/relationships/image" Target="../media/image254.svg"/><Relationship Id="rId657" Type="http://schemas.openxmlformats.org/officeDocument/2006/relationships/image" Target="../media/image657.svg"/><Relationship Id="rId49" Type="http://schemas.openxmlformats.org/officeDocument/2006/relationships/image" Target="../media/image49.png"/><Relationship Id="rId114" Type="http://schemas.openxmlformats.org/officeDocument/2006/relationships/image" Target="../media/image114.svg"/><Relationship Id="rId296" Type="http://schemas.openxmlformats.org/officeDocument/2006/relationships/image" Target="../media/image296.svg"/><Relationship Id="rId461" Type="http://schemas.openxmlformats.org/officeDocument/2006/relationships/image" Target="../media/image461.svg"/><Relationship Id="rId517" Type="http://schemas.openxmlformats.org/officeDocument/2006/relationships/image" Target="../media/image517.svg"/><Relationship Id="rId559" Type="http://schemas.openxmlformats.org/officeDocument/2006/relationships/image" Target="../media/image559.svg"/><Relationship Id="rId60" Type="http://schemas.openxmlformats.org/officeDocument/2006/relationships/image" Target="../media/image60.svg"/><Relationship Id="rId156" Type="http://schemas.openxmlformats.org/officeDocument/2006/relationships/image" Target="../media/image156.svg"/><Relationship Id="rId198" Type="http://schemas.openxmlformats.org/officeDocument/2006/relationships/image" Target="../media/image198.svg"/><Relationship Id="rId321" Type="http://schemas.openxmlformats.org/officeDocument/2006/relationships/image" Target="../media/image321.png"/><Relationship Id="rId363" Type="http://schemas.openxmlformats.org/officeDocument/2006/relationships/image" Target="../media/image363.png"/><Relationship Id="rId419" Type="http://schemas.openxmlformats.org/officeDocument/2006/relationships/image" Target="../media/image419.png"/><Relationship Id="rId570" Type="http://schemas.openxmlformats.org/officeDocument/2006/relationships/image" Target="../media/image570.png"/><Relationship Id="rId626" Type="http://schemas.openxmlformats.org/officeDocument/2006/relationships/image" Target="../media/image626.png"/><Relationship Id="rId223" Type="http://schemas.openxmlformats.org/officeDocument/2006/relationships/image" Target="../media/image223.png"/><Relationship Id="rId430" Type="http://schemas.openxmlformats.org/officeDocument/2006/relationships/image" Target="../media/image430.svg"/><Relationship Id="rId668" Type="http://schemas.openxmlformats.org/officeDocument/2006/relationships/image" Target="../media/image668.png"/><Relationship Id="rId18" Type="http://schemas.openxmlformats.org/officeDocument/2006/relationships/image" Target="../media/image18.svg"/><Relationship Id="rId265" Type="http://schemas.openxmlformats.org/officeDocument/2006/relationships/image" Target="../media/image265.png"/><Relationship Id="rId472" Type="http://schemas.openxmlformats.org/officeDocument/2006/relationships/image" Target="../media/image472.png"/><Relationship Id="rId528" Type="http://schemas.openxmlformats.org/officeDocument/2006/relationships/image" Target="../media/image528.svg"/><Relationship Id="rId125" Type="http://schemas.openxmlformats.org/officeDocument/2006/relationships/image" Target="../media/image125.png"/><Relationship Id="rId167" Type="http://schemas.openxmlformats.org/officeDocument/2006/relationships/image" Target="../media/image167.png"/><Relationship Id="rId332" Type="http://schemas.openxmlformats.org/officeDocument/2006/relationships/image" Target="../media/image332.svg"/><Relationship Id="rId374" Type="http://schemas.openxmlformats.org/officeDocument/2006/relationships/image" Target="../media/image374.svg"/><Relationship Id="rId581" Type="http://schemas.openxmlformats.org/officeDocument/2006/relationships/image" Target="../media/image581.svg"/><Relationship Id="rId71" Type="http://schemas.openxmlformats.org/officeDocument/2006/relationships/image" Target="../media/image71.png"/><Relationship Id="rId234" Type="http://schemas.openxmlformats.org/officeDocument/2006/relationships/image" Target="../media/image234.svg"/><Relationship Id="rId637" Type="http://schemas.openxmlformats.org/officeDocument/2006/relationships/image" Target="../media/image637.sv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9.png"/><Relationship Id="rId276" Type="http://schemas.openxmlformats.org/officeDocument/2006/relationships/image" Target="../media/image276.svg"/><Relationship Id="rId441" Type="http://schemas.openxmlformats.org/officeDocument/2006/relationships/image" Target="../media/image441.png"/><Relationship Id="rId483" Type="http://schemas.openxmlformats.org/officeDocument/2006/relationships/image" Target="../media/image483.svg"/><Relationship Id="rId539" Type="http://schemas.openxmlformats.org/officeDocument/2006/relationships/image" Target="../media/image539.svg"/><Relationship Id="rId40" Type="http://schemas.openxmlformats.org/officeDocument/2006/relationships/image" Target="../media/image40.svg"/><Relationship Id="rId136" Type="http://schemas.openxmlformats.org/officeDocument/2006/relationships/image" Target="../media/image136.svg"/><Relationship Id="rId178" Type="http://schemas.openxmlformats.org/officeDocument/2006/relationships/image" Target="../media/image178.svg"/><Relationship Id="rId301" Type="http://schemas.openxmlformats.org/officeDocument/2006/relationships/image" Target="../media/image301.png"/><Relationship Id="rId343" Type="http://schemas.openxmlformats.org/officeDocument/2006/relationships/image" Target="../media/image343.png"/><Relationship Id="rId550" Type="http://schemas.openxmlformats.org/officeDocument/2006/relationships/image" Target="../media/image550.png"/><Relationship Id="rId82" Type="http://schemas.openxmlformats.org/officeDocument/2006/relationships/image" Target="../media/image82.svg"/><Relationship Id="rId203" Type="http://schemas.openxmlformats.org/officeDocument/2006/relationships/image" Target="../media/image203.png"/><Relationship Id="rId385" Type="http://schemas.openxmlformats.org/officeDocument/2006/relationships/image" Target="../media/image385.png"/><Relationship Id="rId592" Type="http://schemas.openxmlformats.org/officeDocument/2006/relationships/image" Target="../media/image592.svg"/><Relationship Id="rId606" Type="http://schemas.openxmlformats.org/officeDocument/2006/relationships/image" Target="../media/image606.svg"/><Relationship Id="rId648" Type="http://schemas.openxmlformats.org/officeDocument/2006/relationships/image" Target="../media/image648.png"/><Relationship Id="rId245" Type="http://schemas.openxmlformats.org/officeDocument/2006/relationships/image" Target="../media/image245.png"/><Relationship Id="rId287" Type="http://schemas.openxmlformats.org/officeDocument/2006/relationships/image" Target="../media/image287.png"/><Relationship Id="rId410" Type="http://schemas.openxmlformats.org/officeDocument/2006/relationships/image" Target="../media/image410.svg"/><Relationship Id="rId452" Type="http://schemas.openxmlformats.org/officeDocument/2006/relationships/image" Target="../media/image452.svg"/><Relationship Id="rId494" Type="http://schemas.openxmlformats.org/officeDocument/2006/relationships/image" Target="../media/image494.png"/><Relationship Id="rId508" Type="http://schemas.openxmlformats.org/officeDocument/2006/relationships/image" Target="../media/image508.png"/><Relationship Id="rId105" Type="http://schemas.openxmlformats.org/officeDocument/2006/relationships/image" Target="../media/image105.png"/><Relationship Id="rId147" Type="http://schemas.openxmlformats.org/officeDocument/2006/relationships/image" Target="../media/image147.png"/><Relationship Id="rId312" Type="http://schemas.openxmlformats.org/officeDocument/2006/relationships/image" Target="../media/image312.svg"/><Relationship Id="rId354" Type="http://schemas.openxmlformats.org/officeDocument/2006/relationships/image" Target="../media/image354.svg"/><Relationship Id="rId51" Type="http://schemas.openxmlformats.org/officeDocument/2006/relationships/image" Target="../media/image51.png"/><Relationship Id="rId93" Type="http://schemas.openxmlformats.org/officeDocument/2006/relationships/image" Target="../media/image93.png"/><Relationship Id="rId189" Type="http://schemas.openxmlformats.org/officeDocument/2006/relationships/image" Target="../media/image189.png"/><Relationship Id="rId396" Type="http://schemas.openxmlformats.org/officeDocument/2006/relationships/image" Target="../media/image396.svg"/><Relationship Id="rId561" Type="http://schemas.openxmlformats.org/officeDocument/2006/relationships/image" Target="../media/image561.svg"/><Relationship Id="rId617" Type="http://schemas.openxmlformats.org/officeDocument/2006/relationships/image" Target="../media/image617.svg"/><Relationship Id="rId659" Type="http://schemas.openxmlformats.org/officeDocument/2006/relationships/image" Target="../media/image659.svg"/><Relationship Id="rId214" Type="http://schemas.openxmlformats.org/officeDocument/2006/relationships/image" Target="../media/image214.svg"/><Relationship Id="rId256" Type="http://schemas.openxmlformats.org/officeDocument/2006/relationships/image" Target="../media/image256.svg"/><Relationship Id="rId298" Type="http://schemas.openxmlformats.org/officeDocument/2006/relationships/image" Target="../media/image298.svg"/><Relationship Id="rId421" Type="http://schemas.openxmlformats.org/officeDocument/2006/relationships/image" Target="../media/image421.png"/><Relationship Id="rId463" Type="http://schemas.openxmlformats.org/officeDocument/2006/relationships/image" Target="../media/image463.svg"/><Relationship Id="rId519" Type="http://schemas.openxmlformats.org/officeDocument/2006/relationships/image" Target="../media/image519.svg"/><Relationship Id="rId670" Type="http://schemas.openxmlformats.org/officeDocument/2006/relationships/image" Target="../media/image670.png"/><Relationship Id="rId116" Type="http://schemas.openxmlformats.org/officeDocument/2006/relationships/image" Target="../media/image116.svg"/><Relationship Id="rId158" Type="http://schemas.openxmlformats.org/officeDocument/2006/relationships/image" Target="../media/image158.svg"/><Relationship Id="rId323" Type="http://schemas.openxmlformats.org/officeDocument/2006/relationships/image" Target="../media/image323.png"/><Relationship Id="rId530" Type="http://schemas.openxmlformats.org/officeDocument/2006/relationships/image" Target="../media/image530.svg"/><Relationship Id="rId20" Type="http://schemas.openxmlformats.org/officeDocument/2006/relationships/image" Target="../media/image20.svg"/><Relationship Id="rId62" Type="http://schemas.openxmlformats.org/officeDocument/2006/relationships/image" Target="../media/image62.svg"/><Relationship Id="rId365" Type="http://schemas.openxmlformats.org/officeDocument/2006/relationships/image" Target="../media/image365.png"/><Relationship Id="rId572" Type="http://schemas.openxmlformats.org/officeDocument/2006/relationships/image" Target="../media/image572.png"/><Relationship Id="rId628" Type="http://schemas.openxmlformats.org/officeDocument/2006/relationships/image" Target="../media/image628.png"/><Relationship Id="rId225" Type="http://schemas.openxmlformats.org/officeDocument/2006/relationships/image" Target="../media/image225.png"/><Relationship Id="rId267" Type="http://schemas.openxmlformats.org/officeDocument/2006/relationships/image" Target="../media/image267.png"/><Relationship Id="rId432" Type="http://schemas.openxmlformats.org/officeDocument/2006/relationships/image" Target="../media/image432.svg"/><Relationship Id="rId474" Type="http://schemas.openxmlformats.org/officeDocument/2006/relationships/image" Target="../media/image474.png"/><Relationship Id="rId127" Type="http://schemas.openxmlformats.org/officeDocument/2006/relationships/image" Target="../media/image127.png"/><Relationship Id="rId31" Type="http://schemas.openxmlformats.org/officeDocument/2006/relationships/image" Target="../media/image31.png"/><Relationship Id="rId73" Type="http://schemas.openxmlformats.org/officeDocument/2006/relationships/image" Target="../media/image73.png"/><Relationship Id="rId169" Type="http://schemas.openxmlformats.org/officeDocument/2006/relationships/image" Target="../media/image169.png"/><Relationship Id="rId334" Type="http://schemas.openxmlformats.org/officeDocument/2006/relationships/image" Target="../media/image334.svg"/><Relationship Id="rId376" Type="http://schemas.openxmlformats.org/officeDocument/2006/relationships/image" Target="../media/image376.svg"/><Relationship Id="rId541" Type="http://schemas.openxmlformats.org/officeDocument/2006/relationships/image" Target="../media/image541.svg"/><Relationship Id="rId583" Type="http://schemas.openxmlformats.org/officeDocument/2006/relationships/image" Target="../media/image583.png"/><Relationship Id="rId639" Type="http://schemas.openxmlformats.org/officeDocument/2006/relationships/image" Target="../media/image639.svg"/><Relationship Id="rId4" Type="http://schemas.openxmlformats.org/officeDocument/2006/relationships/image" Target="../media/image4.svg"/><Relationship Id="rId180" Type="http://schemas.openxmlformats.org/officeDocument/2006/relationships/image" Target="../media/image180.svg"/><Relationship Id="rId236" Type="http://schemas.openxmlformats.org/officeDocument/2006/relationships/image" Target="../media/image236.svg"/><Relationship Id="rId278" Type="http://schemas.openxmlformats.org/officeDocument/2006/relationships/image" Target="../media/image278.svg"/><Relationship Id="rId401" Type="http://schemas.openxmlformats.org/officeDocument/2006/relationships/image" Target="../media/image401.png"/><Relationship Id="rId443" Type="http://schemas.openxmlformats.org/officeDocument/2006/relationships/image" Target="../media/image443.png"/><Relationship Id="rId650" Type="http://schemas.openxmlformats.org/officeDocument/2006/relationships/image" Target="../media/image650.png"/><Relationship Id="rId303" Type="http://schemas.openxmlformats.org/officeDocument/2006/relationships/image" Target="../media/image303.png"/><Relationship Id="rId485" Type="http://schemas.openxmlformats.org/officeDocument/2006/relationships/image" Target="../media/image485.png"/><Relationship Id="rId42" Type="http://schemas.openxmlformats.org/officeDocument/2006/relationships/image" Target="../media/image42.svg"/><Relationship Id="rId84" Type="http://schemas.openxmlformats.org/officeDocument/2006/relationships/image" Target="../media/image84.svg"/><Relationship Id="rId138" Type="http://schemas.openxmlformats.org/officeDocument/2006/relationships/image" Target="../media/image138.svg"/><Relationship Id="rId345" Type="http://schemas.openxmlformats.org/officeDocument/2006/relationships/image" Target="../media/image345.png"/><Relationship Id="rId387" Type="http://schemas.openxmlformats.org/officeDocument/2006/relationships/image" Target="../media/image387.png"/><Relationship Id="rId510" Type="http://schemas.openxmlformats.org/officeDocument/2006/relationships/image" Target="../media/image510.png"/><Relationship Id="rId552" Type="http://schemas.openxmlformats.org/officeDocument/2006/relationships/image" Target="../media/image552.png"/><Relationship Id="rId594" Type="http://schemas.openxmlformats.org/officeDocument/2006/relationships/image" Target="../media/image594.svg"/><Relationship Id="rId608" Type="http://schemas.openxmlformats.org/officeDocument/2006/relationships/image" Target="../media/image608.svg"/><Relationship Id="rId191" Type="http://schemas.openxmlformats.org/officeDocument/2006/relationships/image" Target="../media/image191.png"/><Relationship Id="rId205" Type="http://schemas.openxmlformats.org/officeDocument/2006/relationships/image" Target="../media/image205.png"/><Relationship Id="rId247" Type="http://schemas.openxmlformats.org/officeDocument/2006/relationships/image" Target="../media/image247.png"/><Relationship Id="rId412" Type="http://schemas.openxmlformats.org/officeDocument/2006/relationships/image" Target="../media/image412.svg"/><Relationship Id="rId107" Type="http://schemas.openxmlformats.org/officeDocument/2006/relationships/image" Target="../media/image107.png"/><Relationship Id="rId289" Type="http://schemas.openxmlformats.org/officeDocument/2006/relationships/image" Target="../media/image289.png"/><Relationship Id="rId454" Type="http://schemas.openxmlformats.org/officeDocument/2006/relationships/image" Target="../media/image454.svg"/><Relationship Id="rId496" Type="http://schemas.openxmlformats.org/officeDocument/2006/relationships/image" Target="../media/image496.png"/><Relationship Id="rId661" Type="http://schemas.openxmlformats.org/officeDocument/2006/relationships/image" Target="../media/image661.svg"/><Relationship Id="rId11" Type="http://schemas.openxmlformats.org/officeDocument/2006/relationships/image" Target="../media/image11.png"/><Relationship Id="rId53" Type="http://schemas.openxmlformats.org/officeDocument/2006/relationships/image" Target="../media/image53.png"/><Relationship Id="rId149" Type="http://schemas.openxmlformats.org/officeDocument/2006/relationships/image" Target="../media/image149.png"/><Relationship Id="rId314" Type="http://schemas.openxmlformats.org/officeDocument/2006/relationships/image" Target="../media/image314.svg"/><Relationship Id="rId356" Type="http://schemas.openxmlformats.org/officeDocument/2006/relationships/image" Target="../media/image356.svg"/><Relationship Id="rId398" Type="http://schemas.openxmlformats.org/officeDocument/2006/relationships/image" Target="../media/image398.svg"/><Relationship Id="rId521" Type="http://schemas.openxmlformats.org/officeDocument/2006/relationships/image" Target="../media/image521.png"/><Relationship Id="rId563" Type="http://schemas.openxmlformats.org/officeDocument/2006/relationships/image" Target="../media/image563.svg"/><Relationship Id="rId619" Type="http://schemas.openxmlformats.org/officeDocument/2006/relationships/image" Target="../media/image619.svg"/><Relationship Id="rId95" Type="http://schemas.openxmlformats.org/officeDocument/2006/relationships/image" Target="../media/image95.png"/><Relationship Id="rId160" Type="http://schemas.openxmlformats.org/officeDocument/2006/relationships/image" Target="../media/image160.svg"/><Relationship Id="rId216" Type="http://schemas.openxmlformats.org/officeDocument/2006/relationships/image" Target="../media/image216.svg"/><Relationship Id="rId423" Type="http://schemas.openxmlformats.org/officeDocument/2006/relationships/image" Target="../media/image423.png"/><Relationship Id="rId258" Type="http://schemas.openxmlformats.org/officeDocument/2006/relationships/image" Target="../media/image258.svg"/><Relationship Id="rId465" Type="http://schemas.openxmlformats.org/officeDocument/2006/relationships/image" Target="../media/image465.svg"/><Relationship Id="rId630" Type="http://schemas.openxmlformats.org/officeDocument/2006/relationships/image" Target="../media/image630.png"/><Relationship Id="rId672" Type="http://schemas.openxmlformats.org/officeDocument/2006/relationships/image" Target="../media/image672.png"/><Relationship Id="rId22" Type="http://schemas.openxmlformats.org/officeDocument/2006/relationships/image" Target="../media/image22.svg"/><Relationship Id="rId64" Type="http://schemas.openxmlformats.org/officeDocument/2006/relationships/image" Target="../media/image64.svg"/><Relationship Id="rId118" Type="http://schemas.openxmlformats.org/officeDocument/2006/relationships/image" Target="../media/image118.svg"/><Relationship Id="rId325" Type="http://schemas.openxmlformats.org/officeDocument/2006/relationships/image" Target="../media/image325.png"/><Relationship Id="rId367" Type="http://schemas.openxmlformats.org/officeDocument/2006/relationships/image" Target="../media/image367.png"/><Relationship Id="rId532" Type="http://schemas.openxmlformats.org/officeDocument/2006/relationships/image" Target="../media/image532.svg"/><Relationship Id="rId574" Type="http://schemas.openxmlformats.org/officeDocument/2006/relationships/image" Target="../media/image574.png"/><Relationship Id="rId171" Type="http://schemas.openxmlformats.org/officeDocument/2006/relationships/image" Target="../media/image171.png"/><Relationship Id="rId227" Type="http://schemas.openxmlformats.org/officeDocument/2006/relationships/image" Target="../media/image227.png"/><Relationship Id="rId269" Type="http://schemas.openxmlformats.org/officeDocument/2006/relationships/image" Target="../media/image269.png"/><Relationship Id="rId434" Type="http://schemas.openxmlformats.org/officeDocument/2006/relationships/image" Target="../media/image434.svg"/><Relationship Id="rId476" Type="http://schemas.openxmlformats.org/officeDocument/2006/relationships/image" Target="../media/image476.png"/><Relationship Id="rId641" Type="http://schemas.openxmlformats.org/officeDocument/2006/relationships/image" Target="../media/image641.svg"/><Relationship Id="rId33" Type="http://schemas.openxmlformats.org/officeDocument/2006/relationships/image" Target="../media/image33.png"/><Relationship Id="rId129" Type="http://schemas.openxmlformats.org/officeDocument/2006/relationships/image" Target="../media/image129.png"/><Relationship Id="rId280" Type="http://schemas.openxmlformats.org/officeDocument/2006/relationships/image" Target="../media/image280.svg"/><Relationship Id="rId336" Type="http://schemas.openxmlformats.org/officeDocument/2006/relationships/image" Target="../media/image336.svg"/><Relationship Id="rId501" Type="http://schemas.openxmlformats.org/officeDocument/2006/relationships/image" Target="../media/image501.svg"/><Relationship Id="rId543" Type="http://schemas.openxmlformats.org/officeDocument/2006/relationships/image" Target="../media/image543.svg"/><Relationship Id="rId75" Type="http://schemas.openxmlformats.org/officeDocument/2006/relationships/image" Target="../media/image75.png"/><Relationship Id="rId140" Type="http://schemas.openxmlformats.org/officeDocument/2006/relationships/image" Target="../media/image140.svg"/><Relationship Id="rId182" Type="http://schemas.openxmlformats.org/officeDocument/2006/relationships/image" Target="../media/image182.svg"/><Relationship Id="rId378" Type="http://schemas.openxmlformats.org/officeDocument/2006/relationships/image" Target="../media/image378.svg"/><Relationship Id="rId403" Type="http://schemas.openxmlformats.org/officeDocument/2006/relationships/image" Target="../media/image403.png"/><Relationship Id="rId585" Type="http://schemas.openxmlformats.org/officeDocument/2006/relationships/image" Target="../media/image585.png"/><Relationship Id="rId6" Type="http://schemas.openxmlformats.org/officeDocument/2006/relationships/image" Target="../media/image6.svg"/><Relationship Id="rId238" Type="http://schemas.openxmlformats.org/officeDocument/2006/relationships/image" Target="../media/image238.svg"/><Relationship Id="rId445" Type="http://schemas.openxmlformats.org/officeDocument/2006/relationships/image" Target="../media/image445.svg"/><Relationship Id="rId487" Type="http://schemas.openxmlformats.org/officeDocument/2006/relationships/image" Target="../media/image487.png"/><Relationship Id="rId610" Type="http://schemas.openxmlformats.org/officeDocument/2006/relationships/image" Target="../media/image610.svg"/><Relationship Id="rId652" Type="http://schemas.openxmlformats.org/officeDocument/2006/relationships/image" Target="../media/image652.png"/><Relationship Id="rId291" Type="http://schemas.openxmlformats.org/officeDocument/2006/relationships/image" Target="../media/image291.png"/><Relationship Id="rId305" Type="http://schemas.openxmlformats.org/officeDocument/2006/relationships/image" Target="../media/image305.png"/><Relationship Id="rId347" Type="http://schemas.openxmlformats.org/officeDocument/2006/relationships/image" Target="../media/image347.png"/><Relationship Id="rId512" Type="http://schemas.openxmlformats.org/officeDocument/2006/relationships/image" Target="../media/image512.png"/><Relationship Id="rId44" Type="http://schemas.openxmlformats.org/officeDocument/2006/relationships/image" Target="../media/image44.svg"/><Relationship Id="rId86" Type="http://schemas.openxmlformats.org/officeDocument/2006/relationships/image" Target="../media/image86.svg"/><Relationship Id="rId151" Type="http://schemas.openxmlformats.org/officeDocument/2006/relationships/image" Target="../media/image151.png"/><Relationship Id="rId389" Type="http://schemas.openxmlformats.org/officeDocument/2006/relationships/image" Target="../media/image389.png"/><Relationship Id="rId554" Type="http://schemas.openxmlformats.org/officeDocument/2006/relationships/image" Target="../media/image554.png"/><Relationship Id="rId596" Type="http://schemas.openxmlformats.org/officeDocument/2006/relationships/image" Target="../media/image596.svg"/><Relationship Id="rId193" Type="http://schemas.openxmlformats.org/officeDocument/2006/relationships/image" Target="../media/image193.png"/><Relationship Id="rId207" Type="http://schemas.openxmlformats.org/officeDocument/2006/relationships/image" Target="../media/image207.png"/><Relationship Id="rId249" Type="http://schemas.openxmlformats.org/officeDocument/2006/relationships/image" Target="../media/image249.png"/><Relationship Id="rId414" Type="http://schemas.openxmlformats.org/officeDocument/2006/relationships/image" Target="../media/image414.svg"/><Relationship Id="rId456" Type="http://schemas.openxmlformats.org/officeDocument/2006/relationships/image" Target="../media/image456.svg"/><Relationship Id="rId498" Type="http://schemas.openxmlformats.org/officeDocument/2006/relationships/image" Target="../media/image498.png"/><Relationship Id="rId621" Type="http://schemas.openxmlformats.org/officeDocument/2006/relationships/image" Target="../media/image621.svg"/><Relationship Id="rId663" Type="http://schemas.openxmlformats.org/officeDocument/2006/relationships/image" Target="../media/image663.svg"/><Relationship Id="rId13" Type="http://schemas.openxmlformats.org/officeDocument/2006/relationships/image" Target="../media/image13.png"/><Relationship Id="rId109" Type="http://schemas.openxmlformats.org/officeDocument/2006/relationships/image" Target="../media/image109.png"/><Relationship Id="rId260" Type="http://schemas.openxmlformats.org/officeDocument/2006/relationships/image" Target="../media/image260.svg"/><Relationship Id="rId316" Type="http://schemas.openxmlformats.org/officeDocument/2006/relationships/image" Target="../media/image316.svg"/><Relationship Id="rId523" Type="http://schemas.openxmlformats.org/officeDocument/2006/relationships/image" Target="../media/image523.png"/><Relationship Id="rId55" Type="http://schemas.openxmlformats.org/officeDocument/2006/relationships/image" Target="../media/image55.png"/><Relationship Id="rId97" Type="http://schemas.openxmlformats.org/officeDocument/2006/relationships/image" Target="../media/image97.png"/><Relationship Id="rId120" Type="http://schemas.openxmlformats.org/officeDocument/2006/relationships/image" Target="../media/image120.svg"/><Relationship Id="rId358" Type="http://schemas.openxmlformats.org/officeDocument/2006/relationships/image" Target="../media/image358.svg"/><Relationship Id="rId565" Type="http://schemas.openxmlformats.org/officeDocument/2006/relationships/image" Target="../media/image565.svg"/><Relationship Id="rId162" Type="http://schemas.openxmlformats.org/officeDocument/2006/relationships/image" Target="../media/image162.svg"/><Relationship Id="rId218" Type="http://schemas.openxmlformats.org/officeDocument/2006/relationships/image" Target="../media/image218.svg"/><Relationship Id="rId425" Type="http://schemas.openxmlformats.org/officeDocument/2006/relationships/image" Target="../media/image425.png"/><Relationship Id="rId467" Type="http://schemas.openxmlformats.org/officeDocument/2006/relationships/image" Target="../media/image467.svg"/><Relationship Id="rId632" Type="http://schemas.openxmlformats.org/officeDocument/2006/relationships/image" Target="../media/image632.png"/><Relationship Id="rId271" Type="http://schemas.openxmlformats.org/officeDocument/2006/relationships/image" Target="../media/image271.png"/><Relationship Id="rId674" Type="http://schemas.openxmlformats.org/officeDocument/2006/relationships/image" Target="../media/image674.svg"/><Relationship Id="rId24" Type="http://schemas.openxmlformats.org/officeDocument/2006/relationships/image" Target="../media/image24.svg"/><Relationship Id="rId66" Type="http://schemas.openxmlformats.org/officeDocument/2006/relationships/image" Target="../media/image66.svg"/><Relationship Id="rId131" Type="http://schemas.openxmlformats.org/officeDocument/2006/relationships/image" Target="../media/image131.png"/><Relationship Id="rId327" Type="http://schemas.openxmlformats.org/officeDocument/2006/relationships/image" Target="../media/image327.png"/><Relationship Id="rId369" Type="http://schemas.openxmlformats.org/officeDocument/2006/relationships/image" Target="../media/image369.png"/><Relationship Id="rId534" Type="http://schemas.openxmlformats.org/officeDocument/2006/relationships/image" Target="../media/image534.svg"/><Relationship Id="rId576" Type="http://schemas.openxmlformats.org/officeDocument/2006/relationships/image" Target="../media/image576.png"/><Relationship Id="rId173" Type="http://schemas.openxmlformats.org/officeDocument/2006/relationships/image" Target="../media/image173.png"/><Relationship Id="rId229" Type="http://schemas.openxmlformats.org/officeDocument/2006/relationships/image" Target="../media/image229.png"/><Relationship Id="rId380" Type="http://schemas.openxmlformats.org/officeDocument/2006/relationships/image" Target="../media/image380.svg"/><Relationship Id="rId436" Type="http://schemas.openxmlformats.org/officeDocument/2006/relationships/image" Target="../media/image436.svg"/><Relationship Id="rId601" Type="http://schemas.openxmlformats.org/officeDocument/2006/relationships/image" Target="../media/image601.png"/><Relationship Id="rId643" Type="http://schemas.openxmlformats.org/officeDocument/2006/relationships/image" Target="../media/image643.svg"/><Relationship Id="rId240" Type="http://schemas.openxmlformats.org/officeDocument/2006/relationships/image" Target="../media/image240.svg"/><Relationship Id="rId478" Type="http://schemas.openxmlformats.org/officeDocument/2006/relationships/image" Target="../media/image478.png"/><Relationship Id="rId35" Type="http://schemas.openxmlformats.org/officeDocument/2006/relationships/image" Target="../media/image35.png"/><Relationship Id="rId77" Type="http://schemas.openxmlformats.org/officeDocument/2006/relationships/image" Target="../media/image77.png"/><Relationship Id="rId100" Type="http://schemas.openxmlformats.org/officeDocument/2006/relationships/image" Target="../media/image100.svg"/><Relationship Id="rId282" Type="http://schemas.openxmlformats.org/officeDocument/2006/relationships/image" Target="../media/image282.svg"/><Relationship Id="rId338" Type="http://schemas.openxmlformats.org/officeDocument/2006/relationships/image" Target="../media/image338.svg"/><Relationship Id="rId503" Type="http://schemas.openxmlformats.org/officeDocument/2006/relationships/image" Target="../media/image503.svg"/><Relationship Id="rId545" Type="http://schemas.openxmlformats.org/officeDocument/2006/relationships/image" Target="../media/image545.svg"/><Relationship Id="rId587" Type="http://schemas.openxmlformats.org/officeDocument/2006/relationships/image" Target="../media/image587.png"/><Relationship Id="rId8" Type="http://schemas.openxmlformats.org/officeDocument/2006/relationships/image" Target="../media/image8.svg"/><Relationship Id="rId142" Type="http://schemas.openxmlformats.org/officeDocument/2006/relationships/image" Target="../media/image142.svg"/><Relationship Id="rId184" Type="http://schemas.openxmlformats.org/officeDocument/2006/relationships/image" Target="../media/image184.svg"/><Relationship Id="rId391" Type="http://schemas.openxmlformats.org/officeDocument/2006/relationships/image" Target="../media/image391.png"/><Relationship Id="rId405" Type="http://schemas.openxmlformats.org/officeDocument/2006/relationships/image" Target="../media/image405.png"/><Relationship Id="rId447" Type="http://schemas.openxmlformats.org/officeDocument/2006/relationships/image" Target="../media/image447.svg"/><Relationship Id="rId612" Type="http://schemas.openxmlformats.org/officeDocument/2006/relationships/image" Target="../media/image612.svg"/><Relationship Id="rId251" Type="http://schemas.openxmlformats.org/officeDocument/2006/relationships/image" Target="../media/image251.png"/><Relationship Id="rId489" Type="http://schemas.openxmlformats.org/officeDocument/2006/relationships/image" Target="../media/image489.png"/><Relationship Id="rId654" Type="http://schemas.openxmlformats.org/officeDocument/2006/relationships/image" Target="../media/image654.png"/><Relationship Id="rId46" Type="http://schemas.openxmlformats.org/officeDocument/2006/relationships/image" Target="../media/image46.svg"/><Relationship Id="rId293" Type="http://schemas.openxmlformats.org/officeDocument/2006/relationships/image" Target="../media/image293.png"/><Relationship Id="rId307" Type="http://schemas.openxmlformats.org/officeDocument/2006/relationships/image" Target="../media/image307.png"/><Relationship Id="rId349" Type="http://schemas.openxmlformats.org/officeDocument/2006/relationships/image" Target="../media/image349.png"/><Relationship Id="rId514" Type="http://schemas.openxmlformats.org/officeDocument/2006/relationships/image" Target="../media/image514.png"/><Relationship Id="rId556" Type="http://schemas.openxmlformats.org/officeDocument/2006/relationships/image" Target="../media/image556.png"/><Relationship Id="rId88" Type="http://schemas.openxmlformats.org/officeDocument/2006/relationships/image" Target="../media/image88.svg"/><Relationship Id="rId111" Type="http://schemas.openxmlformats.org/officeDocument/2006/relationships/image" Target="../media/image111.png"/><Relationship Id="rId153" Type="http://schemas.openxmlformats.org/officeDocument/2006/relationships/image" Target="../media/image153.png"/><Relationship Id="rId195" Type="http://schemas.openxmlformats.org/officeDocument/2006/relationships/image" Target="../media/image195.png"/><Relationship Id="rId209" Type="http://schemas.openxmlformats.org/officeDocument/2006/relationships/image" Target="../media/image209.png"/><Relationship Id="rId360" Type="http://schemas.openxmlformats.org/officeDocument/2006/relationships/image" Target="../media/image360.svg"/><Relationship Id="rId416" Type="http://schemas.openxmlformats.org/officeDocument/2006/relationships/image" Target="../media/image416.svg"/><Relationship Id="rId598" Type="http://schemas.openxmlformats.org/officeDocument/2006/relationships/image" Target="../media/image598.svg"/><Relationship Id="rId220" Type="http://schemas.openxmlformats.org/officeDocument/2006/relationships/image" Target="../media/image220.svg"/><Relationship Id="rId458" Type="http://schemas.openxmlformats.org/officeDocument/2006/relationships/image" Target="../media/image458.png"/><Relationship Id="rId623" Type="http://schemas.openxmlformats.org/officeDocument/2006/relationships/image" Target="../media/image623.svg"/><Relationship Id="rId665" Type="http://schemas.openxmlformats.org/officeDocument/2006/relationships/image" Target="../media/image665.svg"/><Relationship Id="rId15" Type="http://schemas.openxmlformats.org/officeDocument/2006/relationships/image" Target="../media/image15.png"/><Relationship Id="rId57" Type="http://schemas.openxmlformats.org/officeDocument/2006/relationships/image" Target="../media/image57.png"/><Relationship Id="rId262" Type="http://schemas.openxmlformats.org/officeDocument/2006/relationships/image" Target="../media/image262.svg"/><Relationship Id="rId318" Type="http://schemas.openxmlformats.org/officeDocument/2006/relationships/image" Target="../media/image318.svg"/><Relationship Id="rId525" Type="http://schemas.openxmlformats.org/officeDocument/2006/relationships/image" Target="../media/image525.png"/><Relationship Id="rId567" Type="http://schemas.openxmlformats.org/officeDocument/2006/relationships/image" Target="../media/image567.svg"/><Relationship Id="rId99" Type="http://schemas.openxmlformats.org/officeDocument/2006/relationships/image" Target="../media/image99.png"/><Relationship Id="rId122" Type="http://schemas.openxmlformats.org/officeDocument/2006/relationships/image" Target="../media/image122.svg"/><Relationship Id="rId164" Type="http://schemas.openxmlformats.org/officeDocument/2006/relationships/image" Target="../media/image164.svg"/><Relationship Id="rId371" Type="http://schemas.openxmlformats.org/officeDocument/2006/relationships/image" Target="../media/image371.png"/><Relationship Id="rId427" Type="http://schemas.openxmlformats.org/officeDocument/2006/relationships/image" Target="../media/image427.png"/><Relationship Id="rId469" Type="http://schemas.openxmlformats.org/officeDocument/2006/relationships/image" Target="../media/image469.svg"/><Relationship Id="rId634" Type="http://schemas.openxmlformats.org/officeDocument/2006/relationships/image" Target="../media/image634.png"/><Relationship Id="rId676" Type="http://schemas.openxmlformats.org/officeDocument/2006/relationships/image" Target="../media/image676.svg"/><Relationship Id="rId26" Type="http://schemas.openxmlformats.org/officeDocument/2006/relationships/image" Target="../media/image26.svg"/><Relationship Id="rId231" Type="http://schemas.openxmlformats.org/officeDocument/2006/relationships/image" Target="../media/image231.png"/><Relationship Id="rId273" Type="http://schemas.openxmlformats.org/officeDocument/2006/relationships/image" Target="../media/image273.png"/><Relationship Id="rId329" Type="http://schemas.openxmlformats.org/officeDocument/2006/relationships/image" Target="../media/image329.png"/><Relationship Id="rId480" Type="http://schemas.openxmlformats.org/officeDocument/2006/relationships/image" Target="../media/image480.png"/><Relationship Id="rId536" Type="http://schemas.openxmlformats.org/officeDocument/2006/relationships/image" Target="../media/image536.svg"/><Relationship Id="rId68" Type="http://schemas.openxmlformats.org/officeDocument/2006/relationships/image" Target="../media/image68.svg"/><Relationship Id="rId133" Type="http://schemas.openxmlformats.org/officeDocument/2006/relationships/image" Target="../media/image133.png"/><Relationship Id="rId175" Type="http://schemas.openxmlformats.org/officeDocument/2006/relationships/image" Target="../media/image175.png"/><Relationship Id="rId340" Type="http://schemas.openxmlformats.org/officeDocument/2006/relationships/image" Target="../media/image340.svg"/><Relationship Id="rId578" Type="http://schemas.openxmlformats.org/officeDocument/2006/relationships/image" Target="../media/image578.png"/><Relationship Id="rId200" Type="http://schemas.openxmlformats.org/officeDocument/2006/relationships/image" Target="../media/image200.svg"/><Relationship Id="rId382" Type="http://schemas.openxmlformats.org/officeDocument/2006/relationships/image" Target="../media/image382.svg"/><Relationship Id="rId438" Type="http://schemas.openxmlformats.org/officeDocument/2006/relationships/image" Target="../media/image438.svg"/><Relationship Id="rId603" Type="http://schemas.openxmlformats.org/officeDocument/2006/relationships/image" Target="../media/image603.png"/><Relationship Id="rId645" Type="http://schemas.openxmlformats.org/officeDocument/2006/relationships/image" Target="../media/image645.svg"/><Relationship Id="rId242" Type="http://schemas.openxmlformats.org/officeDocument/2006/relationships/image" Target="../media/image242.svg"/><Relationship Id="rId284" Type="http://schemas.openxmlformats.org/officeDocument/2006/relationships/image" Target="../media/image284.svg"/><Relationship Id="rId491" Type="http://schemas.openxmlformats.org/officeDocument/2006/relationships/image" Target="../media/image491.svg"/><Relationship Id="rId505" Type="http://schemas.openxmlformats.org/officeDocument/2006/relationships/image" Target="../media/image505.svg"/><Relationship Id="rId37" Type="http://schemas.openxmlformats.org/officeDocument/2006/relationships/image" Target="../media/image37.png"/><Relationship Id="rId79" Type="http://schemas.openxmlformats.org/officeDocument/2006/relationships/image" Target="../media/image79.png"/><Relationship Id="rId102" Type="http://schemas.openxmlformats.org/officeDocument/2006/relationships/image" Target="../media/image102.svg"/><Relationship Id="rId144" Type="http://schemas.openxmlformats.org/officeDocument/2006/relationships/image" Target="../media/image144.svg"/><Relationship Id="rId547" Type="http://schemas.openxmlformats.org/officeDocument/2006/relationships/image" Target="../media/image547.svg"/><Relationship Id="rId589" Type="http://schemas.openxmlformats.org/officeDocument/2006/relationships/image" Target="../media/image589.png"/><Relationship Id="rId90" Type="http://schemas.openxmlformats.org/officeDocument/2006/relationships/image" Target="../media/image90.svg"/><Relationship Id="rId186" Type="http://schemas.openxmlformats.org/officeDocument/2006/relationships/image" Target="../media/image186.svg"/><Relationship Id="rId351" Type="http://schemas.openxmlformats.org/officeDocument/2006/relationships/image" Target="../media/image351.png"/><Relationship Id="rId393" Type="http://schemas.openxmlformats.org/officeDocument/2006/relationships/image" Target="../media/image393.png"/><Relationship Id="rId407" Type="http://schemas.openxmlformats.org/officeDocument/2006/relationships/image" Target="../media/image407.png"/><Relationship Id="rId449" Type="http://schemas.openxmlformats.org/officeDocument/2006/relationships/image" Target="../media/image449.png"/><Relationship Id="rId614" Type="http://schemas.openxmlformats.org/officeDocument/2006/relationships/image" Target="../media/image614.svg"/><Relationship Id="rId656" Type="http://schemas.openxmlformats.org/officeDocument/2006/relationships/image" Target="../media/image656.png"/><Relationship Id="rId211" Type="http://schemas.openxmlformats.org/officeDocument/2006/relationships/image" Target="../media/image211.png"/><Relationship Id="rId253" Type="http://schemas.openxmlformats.org/officeDocument/2006/relationships/image" Target="../media/image253.png"/><Relationship Id="rId295" Type="http://schemas.openxmlformats.org/officeDocument/2006/relationships/image" Target="../media/image295.png"/><Relationship Id="rId309" Type="http://schemas.openxmlformats.org/officeDocument/2006/relationships/image" Target="../media/image309.png"/><Relationship Id="rId460" Type="http://schemas.openxmlformats.org/officeDocument/2006/relationships/image" Target="../media/image460.png"/><Relationship Id="rId516" Type="http://schemas.openxmlformats.org/officeDocument/2006/relationships/image" Target="../media/image516.png"/><Relationship Id="rId48" Type="http://schemas.openxmlformats.org/officeDocument/2006/relationships/image" Target="../media/image48.svg"/><Relationship Id="rId113" Type="http://schemas.openxmlformats.org/officeDocument/2006/relationships/image" Target="../media/image113.png"/><Relationship Id="rId320" Type="http://schemas.openxmlformats.org/officeDocument/2006/relationships/image" Target="../media/image320.svg"/><Relationship Id="rId558" Type="http://schemas.openxmlformats.org/officeDocument/2006/relationships/image" Target="../media/image558.png"/><Relationship Id="rId155" Type="http://schemas.openxmlformats.org/officeDocument/2006/relationships/image" Target="../media/image155.png"/><Relationship Id="rId197" Type="http://schemas.openxmlformats.org/officeDocument/2006/relationships/image" Target="../media/image197.png"/><Relationship Id="rId362" Type="http://schemas.openxmlformats.org/officeDocument/2006/relationships/image" Target="../media/image362.svg"/><Relationship Id="rId418" Type="http://schemas.openxmlformats.org/officeDocument/2006/relationships/image" Target="../media/image418.svg"/><Relationship Id="rId625" Type="http://schemas.openxmlformats.org/officeDocument/2006/relationships/image" Target="../media/image625.svg"/><Relationship Id="rId222" Type="http://schemas.openxmlformats.org/officeDocument/2006/relationships/image" Target="../media/image222.svg"/><Relationship Id="rId264" Type="http://schemas.openxmlformats.org/officeDocument/2006/relationships/image" Target="../media/image264.svg"/><Relationship Id="rId471" Type="http://schemas.openxmlformats.org/officeDocument/2006/relationships/image" Target="../media/image471.svg"/><Relationship Id="rId667" Type="http://schemas.openxmlformats.org/officeDocument/2006/relationships/image" Target="../media/image667.svg"/><Relationship Id="rId17" Type="http://schemas.openxmlformats.org/officeDocument/2006/relationships/image" Target="../media/image17.png"/><Relationship Id="rId59" Type="http://schemas.openxmlformats.org/officeDocument/2006/relationships/image" Target="../media/image59.png"/><Relationship Id="rId124" Type="http://schemas.openxmlformats.org/officeDocument/2006/relationships/image" Target="../media/image124.svg"/><Relationship Id="rId527" Type="http://schemas.openxmlformats.org/officeDocument/2006/relationships/image" Target="../media/image527.png"/><Relationship Id="rId569" Type="http://schemas.openxmlformats.org/officeDocument/2006/relationships/image" Target="../media/image569.svg"/><Relationship Id="rId70" Type="http://schemas.openxmlformats.org/officeDocument/2006/relationships/image" Target="../media/image70.svg"/><Relationship Id="rId166" Type="http://schemas.openxmlformats.org/officeDocument/2006/relationships/image" Target="../media/image166.svg"/><Relationship Id="rId331" Type="http://schemas.openxmlformats.org/officeDocument/2006/relationships/image" Target="../media/image331.png"/><Relationship Id="rId373" Type="http://schemas.openxmlformats.org/officeDocument/2006/relationships/image" Target="../media/image373.png"/><Relationship Id="rId429" Type="http://schemas.openxmlformats.org/officeDocument/2006/relationships/image" Target="../media/image429.png"/><Relationship Id="rId580" Type="http://schemas.openxmlformats.org/officeDocument/2006/relationships/image" Target="../media/image580.png"/><Relationship Id="rId636" Type="http://schemas.openxmlformats.org/officeDocument/2006/relationships/image" Target="../media/image636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33.png"/><Relationship Id="rId440" Type="http://schemas.openxmlformats.org/officeDocument/2006/relationships/image" Target="../media/image440.svg"/><Relationship Id="rId28" Type="http://schemas.openxmlformats.org/officeDocument/2006/relationships/image" Target="../media/image28.svg"/><Relationship Id="rId275" Type="http://schemas.openxmlformats.org/officeDocument/2006/relationships/image" Target="../media/image275.png"/><Relationship Id="rId300" Type="http://schemas.openxmlformats.org/officeDocument/2006/relationships/image" Target="../media/image300.svg"/><Relationship Id="rId482" Type="http://schemas.openxmlformats.org/officeDocument/2006/relationships/image" Target="../media/image482.png"/><Relationship Id="rId538" Type="http://schemas.openxmlformats.org/officeDocument/2006/relationships/image" Target="../media/image538.png"/><Relationship Id="rId81" Type="http://schemas.openxmlformats.org/officeDocument/2006/relationships/image" Target="../media/image81.png"/><Relationship Id="rId135" Type="http://schemas.openxmlformats.org/officeDocument/2006/relationships/image" Target="../media/image135.png"/><Relationship Id="rId177" Type="http://schemas.openxmlformats.org/officeDocument/2006/relationships/image" Target="../media/image177.png"/><Relationship Id="rId342" Type="http://schemas.openxmlformats.org/officeDocument/2006/relationships/image" Target="../media/image342.svg"/><Relationship Id="rId384" Type="http://schemas.openxmlformats.org/officeDocument/2006/relationships/image" Target="../media/image384.svg"/><Relationship Id="rId591" Type="http://schemas.openxmlformats.org/officeDocument/2006/relationships/image" Target="../media/image591.png"/><Relationship Id="rId605" Type="http://schemas.openxmlformats.org/officeDocument/2006/relationships/image" Target="../media/image605.png"/><Relationship Id="rId202" Type="http://schemas.openxmlformats.org/officeDocument/2006/relationships/image" Target="../media/image202.svg"/><Relationship Id="rId244" Type="http://schemas.openxmlformats.org/officeDocument/2006/relationships/image" Target="../media/image244.svg"/><Relationship Id="rId647" Type="http://schemas.openxmlformats.org/officeDocument/2006/relationships/image" Target="../media/image647.svg"/><Relationship Id="rId39" Type="http://schemas.openxmlformats.org/officeDocument/2006/relationships/image" Target="../media/image39.png"/><Relationship Id="rId286" Type="http://schemas.openxmlformats.org/officeDocument/2006/relationships/image" Target="../media/image286.svg"/><Relationship Id="rId451" Type="http://schemas.openxmlformats.org/officeDocument/2006/relationships/image" Target="../media/image451.png"/><Relationship Id="rId493" Type="http://schemas.openxmlformats.org/officeDocument/2006/relationships/image" Target="../media/image493.svg"/><Relationship Id="rId507" Type="http://schemas.openxmlformats.org/officeDocument/2006/relationships/image" Target="../media/image507.svg"/><Relationship Id="rId549" Type="http://schemas.openxmlformats.org/officeDocument/2006/relationships/image" Target="../media/image549.svg"/><Relationship Id="rId50" Type="http://schemas.openxmlformats.org/officeDocument/2006/relationships/image" Target="../media/image50.svg"/><Relationship Id="rId104" Type="http://schemas.openxmlformats.org/officeDocument/2006/relationships/image" Target="../media/image104.svg"/><Relationship Id="rId146" Type="http://schemas.openxmlformats.org/officeDocument/2006/relationships/image" Target="../media/image146.svg"/><Relationship Id="rId188" Type="http://schemas.openxmlformats.org/officeDocument/2006/relationships/image" Target="../media/image188.svg"/><Relationship Id="rId311" Type="http://schemas.openxmlformats.org/officeDocument/2006/relationships/image" Target="../media/image311.png"/><Relationship Id="rId353" Type="http://schemas.openxmlformats.org/officeDocument/2006/relationships/image" Target="../media/image353.png"/><Relationship Id="rId395" Type="http://schemas.openxmlformats.org/officeDocument/2006/relationships/image" Target="../media/image395.png"/><Relationship Id="rId409" Type="http://schemas.openxmlformats.org/officeDocument/2006/relationships/image" Target="../media/image409.png"/><Relationship Id="rId560" Type="http://schemas.openxmlformats.org/officeDocument/2006/relationships/image" Target="../media/image560.png"/><Relationship Id="rId92" Type="http://schemas.openxmlformats.org/officeDocument/2006/relationships/image" Target="../media/image92.svg"/><Relationship Id="rId213" Type="http://schemas.openxmlformats.org/officeDocument/2006/relationships/image" Target="../media/image213.png"/><Relationship Id="rId420" Type="http://schemas.openxmlformats.org/officeDocument/2006/relationships/image" Target="../media/image420.svg"/><Relationship Id="rId616" Type="http://schemas.openxmlformats.org/officeDocument/2006/relationships/image" Target="../media/image616.png"/><Relationship Id="rId658" Type="http://schemas.openxmlformats.org/officeDocument/2006/relationships/image" Target="../media/image658.png"/><Relationship Id="rId255" Type="http://schemas.openxmlformats.org/officeDocument/2006/relationships/image" Target="../media/image255.png"/><Relationship Id="rId297" Type="http://schemas.openxmlformats.org/officeDocument/2006/relationships/image" Target="../media/image297.png"/><Relationship Id="rId462" Type="http://schemas.openxmlformats.org/officeDocument/2006/relationships/image" Target="../media/image462.png"/><Relationship Id="rId518" Type="http://schemas.openxmlformats.org/officeDocument/2006/relationships/image" Target="../media/image518.png"/><Relationship Id="rId115" Type="http://schemas.openxmlformats.org/officeDocument/2006/relationships/image" Target="../media/image115.png"/><Relationship Id="rId157" Type="http://schemas.openxmlformats.org/officeDocument/2006/relationships/image" Target="../media/image157.png"/><Relationship Id="rId322" Type="http://schemas.openxmlformats.org/officeDocument/2006/relationships/image" Target="../media/image322.svg"/><Relationship Id="rId364" Type="http://schemas.openxmlformats.org/officeDocument/2006/relationships/image" Target="../media/image364.svg"/><Relationship Id="rId61" Type="http://schemas.openxmlformats.org/officeDocument/2006/relationships/image" Target="../media/image61.png"/><Relationship Id="rId199" Type="http://schemas.openxmlformats.org/officeDocument/2006/relationships/image" Target="../media/image199.png"/><Relationship Id="rId571" Type="http://schemas.openxmlformats.org/officeDocument/2006/relationships/image" Target="../media/image571.svg"/><Relationship Id="rId627" Type="http://schemas.openxmlformats.org/officeDocument/2006/relationships/image" Target="../media/image627.svg"/><Relationship Id="rId669" Type="http://schemas.openxmlformats.org/officeDocument/2006/relationships/image" Target="../media/image669.svg"/><Relationship Id="rId19" Type="http://schemas.openxmlformats.org/officeDocument/2006/relationships/image" Target="../media/image19.png"/><Relationship Id="rId224" Type="http://schemas.openxmlformats.org/officeDocument/2006/relationships/image" Target="../media/image224.svg"/><Relationship Id="rId266" Type="http://schemas.openxmlformats.org/officeDocument/2006/relationships/image" Target="../media/image266.svg"/><Relationship Id="rId431" Type="http://schemas.openxmlformats.org/officeDocument/2006/relationships/image" Target="../media/image431.png"/><Relationship Id="rId473" Type="http://schemas.openxmlformats.org/officeDocument/2006/relationships/image" Target="../media/image473.svg"/><Relationship Id="rId529" Type="http://schemas.openxmlformats.org/officeDocument/2006/relationships/image" Target="../media/image529.png"/><Relationship Id="rId30" Type="http://schemas.openxmlformats.org/officeDocument/2006/relationships/image" Target="../media/image30.svg"/><Relationship Id="rId126" Type="http://schemas.openxmlformats.org/officeDocument/2006/relationships/image" Target="../media/image126.svg"/><Relationship Id="rId168" Type="http://schemas.openxmlformats.org/officeDocument/2006/relationships/image" Target="../media/image168.svg"/><Relationship Id="rId333" Type="http://schemas.openxmlformats.org/officeDocument/2006/relationships/image" Target="../media/image333.png"/><Relationship Id="rId540" Type="http://schemas.openxmlformats.org/officeDocument/2006/relationships/image" Target="../media/image540.png"/><Relationship Id="rId72" Type="http://schemas.openxmlformats.org/officeDocument/2006/relationships/image" Target="../media/image72.svg"/><Relationship Id="rId375" Type="http://schemas.openxmlformats.org/officeDocument/2006/relationships/image" Target="../media/image375.png"/><Relationship Id="rId582" Type="http://schemas.openxmlformats.org/officeDocument/2006/relationships/image" Target="../media/image582.svg"/><Relationship Id="rId638" Type="http://schemas.openxmlformats.org/officeDocument/2006/relationships/image" Target="../media/image638.png"/><Relationship Id="rId3" Type="http://schemas.openxmlformats.org/officeDocument/2006/relationships/image" Target="../media/image3.png"/><Relationship Id="rId235" Type="http://schemas.openxmlformats.org/officeDocument/2006/relationships/image" Target="../media/image235.png"/><Relationship Id="rId277" Type="http://schemas.openxmlformats.org/officeDocument/2006/relationships/image" Target="../media/image277.png"/><Relationship Id="rId400" Type="http://schemas.openxmlformats.org/officeDocument/2006/relationships/image" Target="../media/image400.svg"/><Relationship Id="rId442" Type="http://schemas.openxmlformats.org/officeDocument/2006/relationships/image" Target="../media/image442.svg"/><Relationship Id="rId484" Type="http://schemas.openxmlformats.org/officeDocument/2006/relationships/image" Target="../media/image484.svg"/><Relationship Id="rId137" Type="http://schemas.openxmlformats.org/officeDocument/2006/relationships/image" Target="../media/image137.png"/><Relationship Id="rId302" Type="http://schemas.openxmlformats.org/officeDocument/2006/relationships/image" Target="../media/image302.svg"/><Relationship Id="rId344" Type="http://schemas.openxmlformats.org/officeDocument/2006/relationships/image" Target="../media/image344.svg"/><Relationship Id="rId41" Type="http://schemas.openxmlformats.org/officeDocument/2006/relationships/image" Target="../media/image41.png"/><Relationship Id="rId83" Type="http://schemas.openxmlformats.org/officeDocument/2006/relationships/image" Target="../media/image83.png"/><Relationship Id="rId179" Type="http://schemas.openxmlformats.org/officeDocument/2006/relationships/image" Target="../media/image179.png"/><Relationship Id="rId386" Type="http://schemas.openxmlformats.org/officeDocument/2006/relationships/image" Target="../media/image386.svg"/><Relationship Id="rId551" Type="http://schemas.openxmlformats.org/officeDocument/2006/relationships/image" Target="../media/image551.svg"/><Relationship Id="rId593" Type="http://schemas.openxmlformats.org/officeDocument/2006/relationships/image" Target="../media/image593.png"/><Relationship Id="rId607" Type="http://schemas.openxmlformats.org/officeDocument/2006/relationships/image" Target="../media/image607.png"/><Relationship Id="rId649" Type="http://schemas.openxmlformats.org/officeDocument/2006/relationships/image" Target="../media/image649.svg"/><Relationship Id="rId190" Type="http://schemas.openxmlformats.org/officeDocument/2006/relationships/image" Target="../media/image190.svg"/><Relationship Id="rId204" Type="http://schemas.openxmlformats.org/officeDocument/2006/relationships/image" Target="../media/image204.svg"/><Relationship Id="rId246" Type="http://schemas.openxmlformats.org/officeDocument/2006/relationships/image" Target="../media/image246.svg"/><Relationship Id="rId288" Type="http://schemas.openxmlformats.org/officeDocument/2006/relationships/image" Target="../media/image288.svg"/><Relationship Id="rId411" Type="http://schemas.openxmlformats.org/officeDocument/2006/relationships/image" Target="../media/image411.png"/><Relationship Id="rId453" Type="http://schemas.openxmlformats.org/officeDocument/2006/relationships/image" Target="../media/image453.png"/><Relationship Id="rId509" Type="http://schemas.openxmlformats.org/officeDocument/2006/relationships/image" Target="../media/image509.svg"/><Relationship Id="rId660" Type="http://schemas.openxmlformats.org/officeDocument/2006/relationships/image" Target="../media/image660.png"/><Relationship Id="rId106" Type="http://schemas.openxmlformats.org/officeDocument/2006/relationships/image" Target="../media/image106.svg"/><Relationship Id="rId313" Type="http://schemas.openxmlformats.org/officeDocument/2006/relationships/image" Target="../media/image313.png"/><Relationship Id="rId495" Type="http://schemas.openxmlformats.org/officeDocument/2006/relationships/image" Target="../media/image495.svg"/><Relationship Id="rId10" Type="http://schemas.openxmlformats.org/officeDocument/2006/relationships/image" Target="../media/image10.svg"/><Relationship Id="rId52" Type="http://schemas.openxmlformats.org/officeDocument/2006/relationships/image" Target="../media/image52.svg"/><Relationship Id="rId94" Type="http://schemas.openxmlformats.org/officeDocument/2006/relationships/image" Target="../media/image94.svg"/><Relationship Id="rId148" Type="http://schemas.openxmlformats.org/officeDocument/2006/relationships/image" Target="../media/image148.svg"/><Relationship Id="rId355" Type="http://schemas.openxmlformats.org/officeDocument/2006/relationships/image" Target="../media/image355.png"/><Relationship Id="rId397" Type="http://schemas.openxmlformats.org/officeDocument/2006/relationships/image" Target="../media/image397.png"/><Relationship Id="rId520" Type="http://schemas.openxmlformats.org/officeDocument/2006/relationships/image" Target="../media/image520.svg"/><Relationship Id="rId562" Type="http://schemas.openxmlformats.org/officeDocument/2006/relationships/image" Target="../media/image562.png"/><Relationship Id="rId618" Type="http://schemas.openxmlformats.org/officeDocument/2006/relationships/image" Target="../media/image618.svg"/><Relationship Id="rId215" Type="http://schemas.openxmlformats.org/officeDocument/2006/relationships/image" Target="../media/image215.png"/><Relationship Id="rId257" Type="http://schemas.openxmlformats.org/officeDocument/2006/relationships/image" Target="../media/image257.png"/><Relationship Id="rId422" Type="http://schemas.openxmlformats.org/officeDocument/2006/relationships/image" Target="../media/image422.svg"/><Relationship Id="rId464" Type="http://schemas.openxmlformats.org/officeDocument/2006/relationships/image" Target="../media/image464.png"/><Relationship Id="rId299" Type="http://schemas.openxmlformats.org/officeDocument/2006/relationships/image" Target="../media/image299.png"/><Relationship Id="rId63" Type="http://schemas.openxmlformats.org/officeDocument/2006/relationships/image" Target="../media/image63.png"/><Relationship Id="rId159" Type="http://schemas.openxmlformats.org/officeDocument/2006/relationships/image" Target="../media/image159.png"/><Relationship Id="rId366" Type="http://schemas.openxmlformats.org/officeDocument/2006/relationships/image" Target="../media/image366.svg"/><Relationship Id="rId573" Type="http://schemas.openxmlformats.org/officeDocument/2006/relationships/image" Target="../media/image573.svg"/><Relationship Id="rId226" Type="http://schemas.openxmlformats.org/officeDocument/2006/relationships/image" Target="../media/image226.svg"/><Relationship Id="rId433" Type="http://schemas.openxmlformats.org/officeDocument/2006/relationships/image" Target="../media/image433.png"/><Relationship Id="rId640" Type="http://schemas.openxmlformats.org/officeDocument/2006/relationships/image" Target="../media/image640.png"/><Relationship Id="rId74" Type="http://schemas.openxmlformats.org/officeDocument/2006/relationships/image" Target="../media/image74.svg"/><Relationship Id="rId377" Type="http://schemas.openxmlformats.org/officeDocument/2006/relationships/image" Target="../media/image377.png"/><Relationship Id="rId500" Type="http://schemas.openxmlformats.org/officeDocument/2006/relationships/image" Target="../media/image500.png"/><Relationship Id="rId584" Type="http://schemas.openxmlformats.org/officeDocument/2006/relationships/image" Target="../media/image584.svg"/><Relationship Id="rId5" Type="http://schemas.openxmlformats.org/officeDocument/2006/relationships/image" Target="../media/image5.png"/><Relationship Id="rId237" Type="http://schemas.openxmlformats.org/officeDocument/2006/relationships/image" Target="../media/image237.png"/><Relationship Id="rId444" Type="http://schemas.openxmlformats.org/officeDocument/2006/relationships/image" Target="../media/image444.png"/><Relationship Id="rId651" Type="http://schemas.openxmlformats.org/officeDocument/2006/relationships/image" Target="../media/image651.svg"/><Relationship Id="rId290" Type="http://schemas.openxmlformats.org/officeDocument/2006/relationships/image" Target="../media/image290.svg"/><Relationship Id="rId304" Type="http://schemas.openxmlformats.org/officeDocument/2006/relationships/image" Target="../media/image304.svg"/><Relationship Id="rId388" Type="http://schemas.openxmlformats.org/officeDocument/2006/relationships/image" Target="../media/image388.svg"/><Relationship Id="rId511" Type="http://schemas.openxmlformats.org/officeDocument/2006/relationships/image" Target="../media/image511.svg"/><Relationship Id="rId609" Type="http://schemas.openxmlformats.org/officeDocument/2006/relationships/image" Target="../media/image609.png"/><Relationship Id="rId85" Type="http://schemas.openxmlformats.org/officeDocument/2006/relationships/image" Target="../media/image85.png"/><Relationship Id="rId150" Type="http://schemas.openxmlformats.org/officeDocument/2006/relationships/image" Target="../media/image150.svg"/><Relationship Id="rId595" Type="http://schemas.openxmlformats.org/officeDocument/2006/relationships/image" Target="../media/image595.png"/><Relationship Id="rId248" Type="http://schemas.openxmlformats.org/officeDocument/2006/relationships/image" Target="../media/image248.svg"/><Relationship Id="rId455" Type="http://schemas.openxmlformats.org/officeDocument/2006/relationships/image" Target="../media/image455.png"/><Relationship Id="rId662" Type="http://schemas.openxmlformats.org/officeDocument/2006/relationships/image" Target="../media/image662.png"/><Relationship Id="rId12" Type="http://schemas.openxmlformats.org/officeDocument/2006/relationships/image" Target="../media/image12.svg"/><Relationship Id="rId108" Type="http://schemas.openxmlformats.org/officeDocument/2006/relationships/image" Target="../media/image108.svg"/><Relationship Id="rId315" Type="http://schemas.openxmlformats.org/officeDocument/2006/relationships/image" Target="../media/image315.png"/><Relationship Id="rId522" Type="http://schemas.openxmlformats.org/officeDocument/2006/relationships/image" Target="../media/image522.svg"/><Relationship Id="rId96" Type="http://schemas.openxmlformats.org/officeDocument/2006/relationships/image" Target="../media/image96.svg"/><Relationship Id="rId161" Type="http://schemas.openxmlformats.org/officeDocument/2006/relationships/image" Target="../media/image161.png"/><Relationship Id="rId399" Type="http://schemas.openxmlformats.org/officeDocument/2006/relationships/image" Target="../media/image399.png"/><Relationship Id="rId259" Type="http://schemas.openxmlformats.org/officeDocument/2006/relationships/image" Target="../media/image259.png"/><Relationship Id="rId466" Type="http://schemas.openxmlformats.org/officeDocument/2006/relationships/image" Target="../media/image466.png"/><Relationship Id="rId673" Type="http://schemas.openxmlformats.org/officeDocument/2006/relationships/image" Target="../media/image673.svg"/><Relationship Id="rId23" Type="http://schemas.openxmlformats.org/officeDocument/2006/relationships/image" Target="../media/image23.png"/><Relationship Id="rId119" Type="http://schemas.openxmlformats.org/officeDocument/2006/relationships/image" Target="../media/image119.png"/><Relationship Id="rId326" Type="http://schemas.openxmlformats.org/officeDocument/2006/relationships/image" Target="../media/image326.svg"/><Relationship Id="rId533" Type="http://schemas.openxmlformats.org/officeDocument/2006/relationships/image" Target="../media/image533.png"/><Relationship Id="rId172" Type="http://schemas.openxmlformats.org/officeDocument/2006/relationships/image" Target="../media/image172.svg"/><Relationship Id="rId477" Type="http://schemas.openxmlformats.org/officeDocument/2006/relationships/image" Target="../media/image477.svg"/><Relationship Id="rId600" Type="http://schemas.openxmlformats.org/officeDocument/2006/relationships/image" Target="../media/image600.svg"/><Relationship Id="rId337" Type="http://schemas.openxmlformats.org/officeDocument/2006/relationships/image" Target="../media/image337.png"/><Relationship Id="rId34" Type="http://schemas.openxmlformats.org/officeDocument/2006/relationships/image" Target="../media/image34.svg"/><Relationship Id="rId544" Type="http://schemas.openxmlformats.org/officeDocument/2006/relationships/image" Target="../media/image544.png"/><Relationship Id="rId183" Type="http://schemas.openxmlformats.org/officeDocument/2006/relationships/image" Target="../media/image183.png"/><Relationship Id="rId390" Type="http://schemas.openxmlformats.org/officeDocument/2006/relationships/image" Target="../media/image390.svg"/><Relationship Id="rId404" Type="http://schemas.openxmlformats.org/officeDocument/2006/relationships/image" Target="../media/image404.svg"/><Relationship Id="rId611" Type="http://schemas.openxmlformats.org/officeDocument/2006/relationships/image" Target="../media/image611.png"/><Relationship Id="rId250" Type="http://schemas.openxmlformats.org/officeDocument/2006/relationships/image" Target="../media/image250.svg"/><Relationship Id="rId488" Type="http://schemas.openxmlformats.org/officeDocument/2006/relationships/image" Target="../media/image488.svg"/><Relationship Id="rId45" Type="http://schemas.openxmlformats.org/officeDocument/2006/relationships/image" Target="../media/image45.png"/><Relationship Id="rId110" Type="http://schemas.openxmlformats.org/officeDocument/2006/relationships/image" Target="../media/image110.svg"/><Relationship Id="rId348" Type="http://schemas.openxmlformats.org/officeDocument/2006/relationships/image" Target="../media/image348.svg"/><Relationship Id="rId555" Type="http://schemas.openxmlformats.org/officeDocument/2006/relationships/image" Target="../media/image555.svg"/><Relationship Id="rId194" Type="http://schemas.openxmlformats.org/officeDocument/2006/relationships/image" Target="../media/image194.svg"/><Relationship Id="rId208" Type="http://schemas.openxmlformats.org/officeDocument/2006/relationships/image" Target="../media/image208.svg"/><Relationship Id="rId415" Type="http://schemas.openxmlformats.org/officeDocument/2006/relationships/image" Target="../media/image415.png"/><Relationship Id="rId622" Type="http://schemas.openxmlformats.org/officeDocument/2006/relationships/image" Target="../media/image622.png"/><Relationship Id="rId261" Type="http://schemas.openxmlformats.org/officeDocument/2006/relationships/image" Target="../media/image261.png"/><Relationship Id="rId499" Type="http://schemas.openxmlformats.org/officeDocument/2006/relationships/image" Target="../media/image499.svg"/><Relationship Id="rId56" Type="http://schemas.openxmlformats.org/officeDocument/2006/relationships/image" Target="../media/image56.svg"/><Relationship Id="rId359" Type="http://schemas.openxmlformats.org/officeDocument/2006/relationships/image" Target="../media/image359.png"/><Relationship Id="rId566" Type="http://schemas.openxmlformats.org/officeDocument/2006/relationships/image" Target="../media/image566.png"/><Relationship Id="rId121" Type="http://schemas.openxmlformats.org/officeDocument/2006/relationships/image" Target="../media/image121.png"/><Relationship Id="rId219" Type="http://schemas.openxmlformats.org/officeDocument/2006/relationships/image" Target="../media/image219.png"/><Relationship Id="rId426" Type="http://schemas.openxmlformats.org/officeDocument/2006/relationships/image" Target="../media/image426.svg"/><Relationship Id="rId633" Type="http://schemas.openxmlformats.org/officeDocument/2006/relationships/image" Target="../media/image633.svg"/><Relationship Id="rId67" Type="http://schemas.openxmlformats.org/officeDocument/2006/relationships/image" Target="../media/image67.png"/><Relationship Id="rId272" Type="http://schemas.openxmlformats.org/officeDocument/2006/relationships/image" Target="../media/image272.svg"/><Relationship Id="rId577" Type="http://schemas.openxmlformats.org/officeDocument/2006/relationships/image" Target="../media/image577.svg"/><Relationship Id="rId132" Type="http://schemas.openxmlformats.org/officeDocument/2006/relationships/image" Target="../media/image132.svg"/><Relationship Id="rId437" Type="http://schemas.openxmlformats.org/officeDocument/2006/relationships/image" Target="../media/image437.png"/><Relationship Id="rId644" Type="http://schemas.openxmlformats.org/officeDocument/2006/relationships/image" Target="../media/image644.png"/><Relationship Id="rId283" Type="http://schemas.openxmlformats.org/officeDocument/2006/relationships/image" Target="../media/image283.png"/><Relationship Id="rId490" Type="http://schemas.openxmlformats.org/officeDocument/2006/relationships/image" Target="../media/image490.svg"/><Relationship Id="rId504" Type="http://schemas.openxmlformats.org/officeDocument/2006/relationships/image" Target="../media/image504.png"/><Relationship Id="rId78" Type="http://schemas.openxmlformats.org/officeDocument/2006/relationships/image" Target="../media/image78.svg"/><Relationship Id="rId143" Type="http://schemas.openxmlformats.org/officeDocument/2006/relationships/image" Target="../media/image143.png"/><Relationship Id="rId350" Type="http://schemas.openxmlformats.org/officeDocument/2006/relationships/image" Target="../media/image350.svg"/><Relationship Id="rId588" Type="http://schemas.openxmlformats.org/officeDocument/2006/relationships/image" Target="../media/image588.svg"/><Relationship Id="rId9" Type="http://schemas.openxmlformats.org/officeDocument/2006/relationships/image" Target="../media/image9.png"/><Relationship Id="rId210" Type="http://schemas.openxmlformats.org/officeDocument/2006/relationships/image" Target="../media/image210.svg"/><Relationship Id="rId448" Type="http://schemas.openxmlformats.org/officeDocument/2006/relationships/image" Target="../media/image448.png"/><Relationship Id="rId655" Type="http://schemas.openxmlformats.org/officeDocument/2006/relationships/image" Target="../media/image655.svg"/><Relationship Id="rId294" Type="http://schemas.openxmlformats.org/officeDocument/2006/relationships/image" Target="../media/image294.svg"/><Relationship Id="rId308" Type="http://schemas.openxmlformats.org/officeDocument/2006/relationships/image" Target="../media/image308.svg"/><Relationship Id="rId515" Type="http://schemas.openxmlformats.org/officeDocument/2006/relationships/image" Target="../media/image515.svg"/><Relationship Id="rId89" Type="http://schemas.openxmlformats.org/officeDocument/2006/relationships/image" Target="../media/image89.png"/><Relationship Id="rId154" Type="http://schemas.openxmlformats.org/officeDocument/2006/relationships/image" Target="../media/image154.svg"/><Relationship Id="rId361" Type="http://schemas.openxmlformats.org/officeDocument/2006/relationships/image" Target="../media/image361.png"/><Relationship Id="rId599" Type="http://schemas.openxmlformats.org/officeDocument/2006/relationships/image" Target="../media/image599.png"/><Relationship Id="rId459" Type="http://schemas.openxmlformats.org/officeDocument/2006/relationships/image" Target="../media/image459.svg"/><Relationship Id="rId666" Type="http://schemas.openxmlformats.org/officeDocument/2006/relationships/image" Target="../media/image666.png"/><Relationship Id="rId16" Type="http://schemas.openxmlformats.org/officeDocument/2006/relationships/image" Target="../media/image16.svg"/><Relationship Id="rId221" Type="http://schemas.openxmlformats.org/officeDocument/2006/relationships/image" Target="../media/image221.png"/><Relationship Id="rId319" Type="http://schemas.openxmlformats.org/officeDocument/2006/relationships/image" Target="../media/image319.png"/><Relationship Id="rId526" Type="http://schemas.openxmlformats.org/officeDocument/2006/relationships/image" Target="../media/image526.svg"/><Relationship Id="rId165" Type="http://schemas.openxmlformats.org/officeDocument/2006/relationships/image" Target="../media/image165.png"/><Relationship Id="rId372" Type="http://schemas.openxmlformats.org/officeDocument/2006/relationships/image" Target="../media/image372.svg"/><Relationship Id="rId677" Type="http://schemas.openxmlformats.org/officeDocument/2006/relationships/image" Target="../media/image677.png"/><Relationship Id="rId232" Type="http://schemas.openxmlformats.org/officeDocument/2006/relationships/image" Target="../media/image232.svg"/><Relationship Id="rId27" Type="http://schemas.openxmlformats.org/officeDocument/2006/relationships/image" Target="../media/image27.png"/><Relationship Id="rId537" Type="http://schemas.openxmlformats.org/officeDocument/2006/relationships/image" Target="../media/image537.svg"/><Relationship Id="rId80" Type="http://schemas.openxmlformats.org/officeDocument/2006/relationships/image" Target="../media/image80.svg"/><Relationship Id="rId176" Type="http://schemas.openxmlformats.org/officeDocument/2006/relationships/image" Target="../media/image176.svg"/><Relationship Id="rId383" Type="http://schemas.openxmlformats.org/officeDocument/2006/relationships/image" Target="../media/image383.png"/><Relationship Id="rId590" Type="http://schemas.openxmlformats.org/officeDocument/2006/relationships/image" Target="../media/image590.svg"/><Relationship Id="rId604" Type="http://schemas.openxmlformats.org/officeDocument/2006/relationships/image" Target="../media/image604.svg"/><Relationship Id="rId243" Type="http://schemas.openxmlformats.org/officeDocument/2006/relationships/image" Target="../media/image243.png"/><Relationship Id="rId450" Type="http://schemas.openxmlformats.org/officeDocument/2006/relationships/image" Target="../media/image4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raphic 189" descr="Headphones with solid fill">
            <a:extLst>
              <a:ext uri="{FF2B5EF4-FFF2-40B4-BE49-F238E27FC236}">
                <a16:creationId xmlns:a16="http://schemas.microsoft.com/office/drawing/2014/main" id="{B565FA9D-153C-D3DE-7FAA-E6A2E67CB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9472" y="2815824"/>
            <a:ext cx="290907" cy="290907"/>
          </a:xfrm>
          <a:prstGeom prst="rect">
            <a:avLst/>
          </a:prstGeom>
        </p:spPr>
      </p:pic>
      <p:pic>
        <p:nvPicPr>
          <p:cNvPr id="19" name="Graphic 18" descr="Anchor with solid fill">
            <a:extLst>
              <a:ext uri="{FF2B5EF4-FFF2-40B4-BE49-F238E27FC236}">
                <a16:creationId xmlns:a16="http://schemas.microsoft.com/office/drawing/2014/main" id="{F94C001B-945D-51C6-4437-66A52806B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9632" y="510424"/>
            <a:ext cx="279463" cy="279463"/>
          </a:xfrm>
          <a:prstGeom prst="rect">
            <a:avLst/>
          </a:prstGeom>
        </p:spPr>
      </p:pic>
      <p:pic>
        <p:nvPicPr>
          <p:cNvPr id="21" name="Graphic 20" descr="Ant with solid fill">
            <a:extLst>
              <a:ext uri="{FF2B5EF4-FFF2-40B4-BE49-F238E27FC236}">
                <a16:creationId xmlns:a16="http://schemas.microsoft.com/office/drawing/2014/main" id="{C13B982F-2709-B8C4-CE09-08B71FB43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7446" y="1058284"/>
            <a:ext cx="629112" cy="629112"/>
          </a:xfrm>
          <a:prstGeom prst="rect">
            <a:avLst/>
          </a:prstGeom>
        </p:spPr>
      </p:pic>
      <p:pic>
        <p:nvPicPr>
          <p:cNvPr id="37" name="Graphic 36" descr="Baby crawling with solid fill">
            <a:extLst>
              <a:ext uri="{FF2B5EF4-FFF2-40B4-BE49-F238E27FC236}">
                <a16:creationId xmlns:a16="http://schemas.microsoft.com/office/drawing/2014/main" id="{75798F28-B513-50C6-DE41-D607ACC8B1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875" y="4014359"/>
            <a:ext cx="598611" cy="598611"/>
          </a:xfrm>
          <a:prstGeom prst="rect">
            <a:avLst/>
          </a:prstGeom>
        </p:spPr>
      </p:pic>
      <p:pic>
        <p:nvPicPr>
          <p:cNvPr id="39" name="Graphic 38" descr="Backpack with solid fill">
            <a:extLst>
              <a:ext uri="{FF2B5EF4-FFF2-40B4-BE49-F238E27FC236}">
                <a16:creationId xmlns:a16="http://schemas.microsoft.com/office/drawing/2014/main" id="{2CFE99E3-5AD5-C400-8F84-BE184F3AA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7864" y="4437428"/>
            <a:ext cx="490876" cy="490876"/>
          </a:xfrm>
          <a:prstGeom prst="rect">
            <a:avLst/>
          </a:prstGeom>
        </p:spPr>
      </p:pic>
      <p:pic>
        <p:nvPicPr>
          <p:cNvPr id="43" name="Graphic 42" descr="Badge 10 with solid fill">
            <a:extLst>
              <a:ext uri="{FF2B5EF4-FFF2-40B4-BE49-F238E27FC236}">
                <a16:creationId xmlns:a16="http://schemas.microsoft.com/office/drawing/2014/main" id="{34ED5F4A-E19C-4DE5-5182-8501F621E9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00828" y="140097"/>
            <a:ext cx="390630" cy="390630"/>
          </a:xfrm>
          <a:prstGeom prst="rect">
            <a:avLst/>
          </a:prstGeom>
        </p:spPr>
      </p:pic>
      <p:pic>
        <p:nvPicPr>
          <p:cNvPr id="45" name="Graphic 44" descr="Badge with solid fill">
            <a:extLst>
              <a:ext uri="{FF2B5EF4-FFF2-40B4-BE49-F238E27FC236}">
                <a16:creationId xmlns:a16="http://schemas.microsoft.com/office/drawing/2014/main" id="{F5B47F4D-625B-811C-5437-FFA05F4BC6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87737" y="6203542"/>
            <a:ext cx="510567" cy="510567"/>
          </a:xfrm>
          <a:prstGeom prst="rect">
            <a:avLst/>
          </a:prstGeom>
        </p:spPr>
      </p:pic>
      <p:pic>
        <p:nvPicPr>
          <p:cNvPr id="51" name="Graphic 50" descr="Badge 5 with solid fill">
            <a:extLst>
              <a:ext uri="{FF2B5EF4-FFF2-40B4-BE49-F238E27FC236}">
                <a16:creationId xmlns:a16="http://schemas.microsoft.com/office/drawing/2014/main" id="{3CDC3636-8ADB-2B49-0E3B-420F6AAA67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64790" y="2341856"/>
            <a:ext cx="387111" cy="387111"/>
          </a:xfrm>
          <a:prstGeom prst="rect">
            <a:avLst/>
          </a:prstGeom>
        </p:spPr>
      </p:pic>
      <p:pic>
        <p:nvPicPr>
          <p:cNvPr id="57" name="Graphic 56" descr="Badge 8 with solid fill">
            <a:extLst>
              <a:ext uri="{FF2B5EF4-FFF2-40B4-BE49-F238E27FC236}">
                <a16:creationId xmlns:a16="http://schemas.microsoft.com/office/drawing/2014/main" id="{F50D3ED8-419E-D1B1-39A3-EB150B8DAA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97537" y="1399669"/>
            <a:ext cx="408127" cy="408127"/>
          </a:xfrm>
          <a:prstGeom prst="rect">
            <a:avLst/>
          </a:prstGeom>
        </p:spPr>
      </p:pic>
      <p:pic>
        <p:nvPicPr>
          <p:cNvPr id="77" name="Graphic 76" descr="Bats with solid fill">
            <a:extLst>
              <a:ext uri="{FF2B5EF4-FFF2-40B4-BE49-F238E27FC236}">
                <a16:creationId xmlns:a16="http://schemas.microsoft.com/office/drawing/2014/main" id="{CCE69393-4EAA-BE32-FAED-99DDC9CBF7A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64478" y="5917143"/>
            <a:ext cx="512942" cy="512942"/>
          </a:xfrm>
          <a:prstGeom prst="rect">
            <a:avLst/>
          </a:prstGeom>
        </p:spPr>
      </p:pic>
      <p:pic>
        <p:nvPicPr>
          <p:cNvPr id="79" name="Graphic 78" descr="Battery charging with solid fill">
            <a:extLst>
              <a:ext uri="{FF2B5EF4-FFF2-40B4-BE49-F238E27FC236}">
                <a16:creationId xmlns:a16="http://schemas.microsoft.com/office/drawing/2014/main" id="{5BF512C6-8659-1097-A31D-3CFB64D4BF6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96990" y="2684545"/>
            <a:ext cx="486871" cy="486871"/>
          </a:xfrm>
          <a:prstGeom prst="rect">
            <a:avLst/>
          </a:prstGeom>
        </p:spPr>
      </p:pic>
      <p:pic>
        <p:nvPicPr>
          <p:cNvPr id="97" name="Graphic 96" descr="Bonfire with solid fill">
            <a:extLst>
              <a:ext uri="{FF2B5EF4-FFF2-40B4-BE49-F238E27FC236}">
                <a16:creationId xmlns:a16="http://schemas.microsoft.com/office/drawing/2014/main" id="{9FF64832-1B7B-37D3-C6C6-A2B03306B44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33995" y="6118177"/>
            <a:ext cx="586659" cy="586659"/>
          </a:xfrm>
          <a:prstGeom prst="rect">
            <a:avLst/>
          </a:prstGeom>
        </p:spPr>
      </p:pic>
      <p:pic>
        <p:nvPicPr>
          <p:cNvPr id="107" name="Graphic 106" descr="Bowl with solid fill">
            <a:extLst>
              <a:ext uri="{FF2B5EF4-FFF2-40B4-BE49-F238E27FC236}">
                <a16:creationId xmlns:a16="http://schemas.microsoft.com/office/drawing/2014/main" id="{CC1C8126-CB41-56D3-1979-4F3FB269585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59041" y="3877031"/>
            <a:ext cx="435600" cy="435600"/>
          </a:xfrm>
          <a:prstGeom prst="rect">
            <a:avLst/>
          </a:prstGeom>
        </p:spPr>
      </p:pic>
      <p:pic>
        <p:nvPicPr>
          <p:cNvPr id="159" name="Graphic 158" descr="Champagne with solid fill">
            <a:extLst>
              <a:ext uri="{FF2B5EF4-FFF2-40B4-BE49-F238E27FC236}">
                <a16:creationId xmlns:a16="http://schemas.microsoft.com/office/drawing/2014/main" id="{791B4B4B-A54C-89DB-6489-2B681ED38AE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534345" y="5934763"/>
            <a:ext cx="587014" cy="587014"/>
          </a:xfrm>
          <a:prstGeom prst="rect">
            <a:avLst/>
          </a:prstGeom>
        </p:spPr>
      </p:pic>
      <p:pic>
        <p:nvPicPr>
          <p:cNvPr id="175" name="Graphic 174" descr="Circus Tent with solid fill">
            <a:extLst>
              <a:ext uri="{FF2B5EF4-FFF2-40B4-BE49-F238E27FC236}">
                <a16:creationId xmlns:a16="http://schemas.microsoft.com/office/drawing/2014/main" id="{FA26A5CF-C0D2-170A-0F33-6DA728DF087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207643" y="5460104"/>
            <a:ext cx="703302" cy="703302"/>
          </a:xfrm>
          <a:prstGeom prst="rect">
            <a:avLst/>
          </a:prstGeom>
        </p:spPr>
      </p:pic>
      <p:pic>
        <p:nvPicPr>
          <p:cNvPr id="183" name="Graphic 182" descr="Clownfish with solid fill">
            <a:extLst>
              <a:ext uri="{FF2B5EF4-FFF2-40B4-BE49-F238E27FC236}">
                <a16:creationId xmlns:a16="http://schemas.microsoft.com/office/drawing/2014/main" id="{71046FDB-65DE-265C-70F2-09E82D0FC10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842279" y="5306620"/>
            <a:ext cx="692666" cy="692666"/>
          </a:xfrm>
          <a:prstGeom prst="rect">
            <a:avLst/>
          </a:prstGeom>
        </p:spPr>
      </p:pic>
      <p:pic>
        <p:nvPicPr>
          <p:cNvPr id="201" name="Graphic 200" descr="Cruise ship with solid fill">
            <a:extLst>
              <a:ext uri="{FF2B5EF4-FFF2-40B4-BE49-F238E27FC236}">
                <a16:creationId xmlns:a16="http://schemas.microsoft.com/office/drawing/2014/main" id="{FD8F4451-9577-E687-E89D-BAE60F07BB1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46325" y="979301"/>
            <a:ext cx="559200" cy="559200"/>
          </a:xfrm>
          <a:prstGeom prst="rect">
            <a:avLst/>
          </a:prstGeom>
        </p:spPr>
      </p:pic>
      <p:pic>
        <p:nvPicPr>
          <p:cNvPr id="207" name="Graphic 206" descr="Dancing with solid fill">
            <a:extLst>
              <a:ext uri="{FF2B5EF4-FFF2-40B4-BE49-F238E27FC236}">
                <a16:creationId xmlns:a16="http://schemas.microsoft.com/office/drawing/2014/main" id="{9BD637EA-1FFE-A982-EB3C-2AFE45484E3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822590" y="4027288"/>
            <a:ext cx="548153" cy="548153"/>
          </a:xfrm>
          <a:prstGeom prst="rect">
            <a:avLst/>
          </a:prstGeom>
        </p:spPr>
      </p:pic>
      <p:pic>
        <p:nvPicPr>
          <p:cNvPr id="213" name="Graphic 212" descr="Desk with solid fill">
            <a:extLst>
              <a:ext uri="{FF2B5EF4-FFF2-40B4-BE49-F238E27FC236}">
                <a16:creationId xmlns:a16="http://schemas.microsoft.com/office/drawing/2014/main" id="{88204E00-4444-AD7E-262C-B1BF6BD7B51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127300" y="4062567"/>
            <a:ext cx="646892" cy="646892"/>
          </a:xfrm>
          <a:prstGeom prst="rect">
            <a:avLst/>
          </a:prstGeom>
        </p:spPr>
      </p:pic>
      <p:pic>
        <p:nvPicPr>
          <p:cNvPr id="221" name="Graphic 220" descr="Doctor female with solid fill">
            <a:extLst>
              <a:ext uri="{FF2B5EF4-FFF2-40B4-BE49-F238E27FC236}">
                <a16:creationId xmlns:a16="http://schemas.microsoft.com/office/drawing/2014/main" id="{51D24650-047E-684D-5DEB-D6DE57E419F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159432" y="186449"/>
            <a:ext cx="660453" cy="660453"/>
          </a:xfrm>
          <a:prstGeom prst="rect">
            <a:avLst/>
          </a:prstGeom>
        </p:spPr>
      </p:pic>
      <p:pic>
        <p:nvPicPr>
          <p:cNvPr id="231" name="Graphic 230" descr="Drawing compass with solid fill">
            <a:extLst>
              <a:ext uri="{FF2B5EF4-FFF2-40B4-BE49-F238E27FC236}">
                <a16:creationId xmlns:a16="http://schemas.microsoft.com/office/drawing/2014/main" id="{88753D7A-0F53-AE6F-D125-8F54A3AA5C0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rot="1421387">
            <a:off x="6529171" y="4418250"/>
            <a:ext cx="701656" cy="547755"/>
          </a:xfrm>
          <a:prstGeom prst="rect">
            <a:avLst/>
          </a:prstGeom>
        </p:spPr>
      </p:pic>
      <p:pic>
        <p:nvPicPr>
          <p:cNvPr id="255" name="Graphic 254" descr="Eyes with solid fill">
            <a:extLst>
              <a:ext uri="{FF2B5EF4-FFF2-40B4-BE49-F238E27FC236}">
                <a16:creationId xmlns:a16="http://schemas.microsoft.com/office/drawing/2014/main" id="{7A8F91BC-5ACF-B350-F4DA-7761F7AE3AA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542294" y="1392726"/>
            <a:ext cx="914400" cy="914400"/>
          </a:xfrm>
          <a:prstGeom prst="rect">
            <a:avLst/>
          </a:prstGeom>
        </p:spPr>
      </p:pic>
      <p:pic>
        <p:nvPicPr>
          <p:cNvPr id="273" name="Graphic 272" descr="Shoe footprints with solid fill">
            <a:extLst>
              <a:ext uri="{FF2B5EF4-FFF2-40B4-BE49-F238E27FC236}">
                <a16:creationId xmlns:a16="http://schemas.microsoft.com/office/drawing/2014/main" id="{2A689C41-1D2E-E3E7-B0F9-2725304B65B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613381" y="3881246"/>
            <a:ext cx="653318" cy="653318"/>
          </a:xfrm>
          <a:prstGeom prst="rect">
            <a:avLst/>
          </a:prstGeom>
        </p:spPr>
      </p:pic>
      <p:pic>
        <p:nvPicPr>
          <p:cNvPr id="275" name="Graphic 274" descr="Fork with solid fill">
            <a:extLst>
              <a:ext uri="{FF2B5EF4-FFF2-40B4-BE49-F238E27FC236}">
                <a16:creationId xmlns:a16="http://schemas.microsoft.com/office/drawing/2014/main" id="{9168D258-8C2C-5104-B0AA-B8354417646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2678" y="2458765"/>
            <a:ext cx="502512" cy="502512"/>
          </a:xfrm>
          <a:prstGeom prst="rect">
            <a:avLst/>
          </a:prstGeom>
        </p:spPr>
      </p:pic>
      <p:pic>
        <p:nvPicPr>
          <p:cNvPr id="291" name="Graphic 290" descr="Glasses with solid fill">
            <a:extLst>
              <a:ext uri="{FF2B5EF4-FFF2-40B4-BE49-F238E27FC236}">
                <a16:creationId xmlns:a16="http://schemas.microsoft.com/office/drawing/2014/main" id="{9501DEB7-10D0-48AA-2CC7-1EF21F541379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529357" y="4160980"/>
            <a:ext cx="597755" cy="597755"/>
          </a:xfrm>
          <a:prstGeom prst="rect">
            <a:avLst/>
          </a:prstGeom>
        </p:spPr>
      </p:pic>
      <p:pic>
        <p:nvPicPr>
          <p:cNvPr id="303" name="Graphic 302" descr="Clothes hanger with solid fill">
            <a:extLst>
              <a:ext uri="{FF2B5EF4-FFF2-40B4-BE49-F238E27FC236}">
                <a16:creationId xmlns:a16="http://schemas.microsoft.com/office/drawing/2014/main" id="{92EC7DB7-8416-DADD-36AC-D63D43522C9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231185" y="2875789"/>
            <a:ext cx="532352" cy="532352"/>
          </a:xfrm>
          <a:prstGeom prst="rect">
            <a:avLst/>
          </a:prstGeom>
        </p:spPr>
      </p:pic>
      <p:pic>
        <p:nvPicPr>
          <p:cNvPr id="457" name="Graphic 456" descr="Magnifying glass with solid fill">
            <a:extLst>
              <a:ext uri="{FF2B5EF4-FFF2-40B4-BE49-F238E27FC236}">
                <a16:creationId xmlns:a16="http://schemas.microsoft.com/office/drawing/2014/main" id="{146510B0-EBE9-083E-9D05-C833EE19BDDF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rot="5754000">
            <a:off x="11252797" y="5105961"/>
            <a:ext cx="634002" cy="634002"/>
          </a:xfrm>
          <a:prstGeom prst="rect">
            <a:avLst/>
          </a:prstGeom>
        </p:spPr>
      </p:pic>
      <p:pic>
        <p:nvPicPr>
          <p:cNvPr id="463" name="Graphic 462" descr="Microphone with solid fill">
            <a:extLst>
              <a:ext uri="{FF2B5EF4-FFF2-40B4-BE49-F238E27FC236}">
                <a16:creationId xmlns:a16="http://schemas.microsoft.com/office/drawing/2014/main" id="{F9B7E7EC-11B4-0BF7-057B-5C4232E1A528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7884914" y="3942993"/>
            <a:ext cx="827750" cy="827750"/>
          </a:xfrm>
          <a:prstGeom prst="rect">
            <a:avLst/>
          </a:prstGeom>
        </p:spPr>
      </p:pic>
      <p:pic>
        <p:nvPicPr>
          <p:cNvPr id="469" name="Graphic 468" descr="Moustache with solid fill">
            <a:extLst>
              <a:ext uri="{FF2B5EF4-FFF2-40B4-BE49-F238E27FC236}">
                <a16:creationId xmlns:a16="http://schemas.microsoft.com/office/drawing/2014/main" id="{A1C57754-33D5-98F1-0554-28C8AA04E48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6816558" y="544585"/>
            <a:ext cx="900406" cy="900406"/>
          </a:xfrm>
          <a:prstGeom prst="rect">
            <a:avLst/>
          </a:prstGeom>
        </p:spPr>
      </p:pic>
      <p:pic>
        <p:nvPicPr>
          <p:cNvPr id="479" name="Graphic 478" descr="Orca with solid fill">
            <a:extLst>
              <a:ext uri="{FF2B5EF4-FFF2-40B4-BE49-F238E27FC236}">
                <a16:creationId xmlns:a16="http://schemas.microsoft.com/office/drawing/2014/main" id="{2B944D36-E6B7-0E06-165A-6B7F3BAD7C91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633812" y="602637"/>
            <a:ext cx="762187" cy="762187"/>
          </a:xfrm>
          <a:prstGeom prst="rect">
            <a:avLst/>
          </a:prstGeom>
        </p:spPr>
      </p:pic>
      <p:pic>
        <p:nvPicPr>
          <p:cNvPr id="485" name="Graphic 484" descr="Paperclip with solid fill">
            <a:extLst>
              <a:ext uri="{FF2B5EF4-FFF2-40B4-BE49-F238E27FC236}">
                <a16:creationId xmlns:a16="http://schemas.microsoft.com/office/drawing/2014/main" id="{373FCFF7-EA6D-E89A-257D-6AB2FC2E42A5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1240229" y="3370913"/>
            <a:ext cx="618727" cy="618727"/>
          </a:xfrm>
          <a:prstGeom prst="rect">
            <a:avLst/>
          </a:prstGeom>
        </p:spPr>
      </p:pic>
      <p:pic>
        <p:nvPicPr>
          <p:cNvPr id="495" name="Graphic 494" descr="Penguin with solid fill">
            <a:extLst>
              <a:ext uri="{FF2B5EF4-FFF2-40B4-BE49-F238E27FC236}">
                <a16:creationId xmlns:a16="http://schemas.microsoft.com/office/drawing/2014/main" id="{4A5B69A1-385E-2643-D2C7-216494B7A584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9517692" y="3751435"/>
            <a:ext cx="591621" cy="591621"/>
          </a:xfrm>
          <a:prstGeom prst="rect">
            <a:avLst/>
          </a:prstGeom>
        </p:spPr>
      </p:pic>
      <p:pic>
        <p:nvPicPr>
          <p:cNvPr id="511" name="Graphic 510" descr="Question Mark with solid fill">
            <a:extLst>
              <a:ext uri="{FF2B5EF4-FFF2-40B4-BE49-F238E27FC236}">
                <a16:creationId xmlns:a16="http://schemas.microsoft.com/office/drawing/2014/main" id="{985DC34D-DD8D-0F45-1EEA-17DD49CEA77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 rot="2127503">
            <a:off x="5879543" y="4288724"/>
            <a:ext cx="440060" cy="317028"/>
          </a:xfrm>
          <a:prstGeom prst="rect">
            <a:avLst/>
          </a:prstGeom>
        </p:spPr>
      </p:pic>
      <p:pic>
        <p:nvPicPr>
          <p:cNvPr id="549" name="Graphic 548" descr="Spider web outline">
            <a:extLst>
              <a:ext uri="{FF2B5EF4-FFF2-40B4-BE49-F238E27FC236}">
                <a16:creationId xmlns:a16="http://schemas.microsoft.com/office/drawing/2014/main" id="{60D894EB-BCF6-9926-FE37-764EF2832588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9417510" y="835741"/>
            <a:ext cx="631805" cy="631805"/>
          </a:xfrm>
          <a:prstGeom prst="rect">
            <a:avLst/>
          </a:prstGeom>
        </p:spPr>
      </p:pic>
      <p:pic>
        <p:nvPicPr>
          <p:cNvPr id="561" name="Graphic 560" descr="Tennis racket and ball with solid fill">
            <a:extLst>
              <a:ext uri="{FF2B5EF4-FFF2-40B4-BE49-F238E27FC236}">
                <a16:creationId xmlns:a16="http://schemas.microsoft.com/office/drawing/2014/main" id="{7CDECC50-D2F5-883F-09D5-47DED86AAE81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9956710" y="4473085"/>
            <a:ext cx="467809" cy="467809"/>
          </a:xfrm>
          <a:prstGeom prst="rect">
            <a:avLst/>
          </a:prstGeom>
        </p:spPr>
      </p:pic>
      <p:sp>
        <p:nvSpPr>
          <p:cNvPr id="585" name="TextBox 584">
            <a:extLst>
              <a:ext uri="{FF2B5EF4-FFF2-40B4-BE49-F238E27FC236}">
                <a16:creationId xmlns:a16="http://schemas.microsoft.com/office/drawing/2014/main" id="{90BEDF05-9B65-ACEF-D5BB-A1D7D58B119C}"/>
              </a:ext>
            </a:extLst>
          </p:cNvPr>
          <p:cNvSpPr txBox="1"/>
          <p:nvPr/>
        </p:nvSpPr>
        <p:spPr>
          <a:xfrm rot="16200000">
            <a:off x="4677233" y="3482440"/>
            <a:ext cx="95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PLANO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4CC8DE65-1195-547C-FE28-8DCCE99B29BE}"/>
              </a:ext>
            </a:extLst>
          </p:cNvPr>
          <p:cNvSpPr txBox="1"/>
          <p:nvPr/>
        </p:nvSpPr>
        <p:spPr>
          <a:xfrm>
            <a:off x="10490877" y="3481845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A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50D1ED63-8CAC-4E87-3498-17AD8B2BC9A3}"/>
              </a:ext>
            </a:extLst>
          </p:cNvPr>
          <p:cNvSpPr txBox="1"/>
          <p:nvPr/>
        </p:nvSpPr>
        <p:spPr>
          <a:xfrm>
            <a:off x="7565428" y="3852688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B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26368736-5CF8-EE44-A199-28A90854CF6E}"/>
              </a:ext>
            </a:extLst>
          </p:cNvPr>
          <p:cNvSpPr txBox="1"/>
          <p:nvPr/>
        </p:nvSpPr>
        <p:spPr>
          <a:xfrm>
            <a:off x="1580561" y="3987588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D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DFDE6C96-F3CF-90E1-F73E-0C85F39633BB}"/>
              </a:ext>
            </a:extLst>
          </p:cNvPr>
          <p:cNvSpPr txBox="1"/>
          <p:nvPr/>
        </p:nvSpPr>
        <p:spPr>
          <a:xfrm>
            <a:off x="5480394" y="4937607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G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021C2E99-6D5F-A172-6D74-56688B5ACA42}"/>
              </a:ext>
            </a:extLst>
          </p:cNvPr>
          <p:cNvSpPr txBox="1"/>
          <p:nvPr/>
        </p:nvSpPr>
        <p:spPr>
          <a:xfrm>
            <a:off x="7470521" y="4681372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H</a:t>
            </a:r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56F652C4-61F7-AF87-8916-C54A4C0609DF}"/>
              </a:ext>
            </a:extLst>
          </p:cNvPr>
          <p:cNvSpPr txBox="1"/>
          <p:nvPr/>
        </p:nvSpPr>
        <p:spPr>
          <a:xfrm>
            <a:off x="3555748" y="3812619"/>
            <a:ext cx="23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M</a:t>
            </a: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1296662A-6263-96B2-9BB4-6716427FA531}"/>
              </a:ext>
            </a:extLst>
          </p:cNvPr>
          <p:cNvSpPr txBox="1"/>
          <p:nvPr/>
        </p:nvSpPr>
        <p:spPr>
          <a:xfrm>
            <a:off x="8350163" y="3870344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D4615EC1-E429-78B2-71B1-7371E0AA3C7E}"/>
              </a:ext>
            </a:extLst>
          </p:cNvPr>
          <p:cNvSpPr txBox="1"/>
          <p:nvPr/>
        </p:nvSpPr>
        <p:spPr>
          <a:xfrm>
            <a:off x="6302601" y="4611188"/>
            <a:ext cx="240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/>
              <a:t>P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43780B03-CD40-F073-6E59-5EE72FEC38AC}"/>
              </a:ext>
            </a:extLst>
          </p:cNvPr>
          <p:cNvSpPr txBox="1"/>
          <p:nvPr/>
        </p:nvSpPr>
        <p:spPr>
          <a:xfrm>
            <a:off x="10718142" y="4446849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R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1F15B258-7B3B-B3D2-68CE-BF516AB23DA0}"/>
              </a:ext>
            </a:extLst>
          </p:cNvPr>
          <p:cNvSpPr txBox="1"/>
          <p:nvPr/>
        </p:nvSpPr>
        <p:spPr>
          <a:xfrm>
            <a:off x="3647950" y="1969957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T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AD2DA116-E5F9-8BAE-3B28-207AA5244706}"/>
              </a:ext>
            </a:extLst>
          </p:cNvPr>
          <p:cNvSpPr txBox="1"/>
          <p:nvPr/>
        </p:nvSpPr>
        <p:spPr>
          <a:xfrm>
            <a:off x="6836601" y="569783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X</a:t>
            </a:r>
          </a:p>
        </p:txBody>
      </p:sp>
      <p:pic>
        <p:nvPicPr>
          <p:cNvPr id="618" name="Graphic 617" descr="Rolling Pin with solid fill">
            <a:extLst>
              <a:ext uri="{FF2B5EF4-FFF2-40B4-BE49-F238E27FC236}">
                <a16:creationId xmlns:a16="http://schemas.microsoft.com/office/drawing/2014/main" id="{FE4090D0-8D7D-4CFF-0EDB-A27DE5669071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0357" y="4865792"/>
            <a:ext cx="532352" cy="532352"/>
          </a:xfrm>
          <a:prstGeom prst="rect">
            <a:avLst/>
          </a:prstGeom>
        </p:spPr>
      </p:pic>
      <p:sp>
        <p:nvSpPr>
          <p:cNvPr id="619" name="TextBox 618">
            <a:extLst>
              <a:ext uri="{FF2B5EF4-FFF2-40B4-BE49-F238E27FC236}">
                <a16:creationId xmlns:a16="http://schemas.microsoft.com/office/drawing/2014/main" id="{E536906B-3789-A05F-9219-A1A2839620C0}"/>
              </a:ext>
            </a:extLst>
          </p:cNvPr>
          <p:cNvSpPr txBox="1"/>
          <p:nvPr/>
        </p:nvSpPr>
        <p:spPr>
          <a:xfrm>
            <a:off x="3249501" y="2487772"/>
            <a:ext cx="2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W</a:t>
            </a:r>
          </a:p>
        </p:txBody>
      </p:sp>
      <p:pic>
        <p:nvPicPr>
          <p:cNvPr id="460" name="Graphic 459" descr="Video camera with solid fill">
            <a:extLst>
              <a:ext uri="{FF2B5EF4-FFF2-40B4-BE49-F238E27FC236}">
                <a16:creationId xmlns:a16="http://schemas.microsoft.com/office/drawing/2014/main" id="{61A99DE7-4BE3-0BD6-374D-A2FEAD59C533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6404192" y="5626653"/>
            <a:ext cx="740027" cy="740027"/>
          </a:xfrm>
          <a:prstGeom prst="rect">
            <a:avLst/>
          </a:prstGeom>
        </p:spPr>
      </p:pic>
      <p:pic>
        <p:nvPicPr>
          <p:cNvPr id="462" name="Graphic 461" descr="Snake with solid fill">
            <a:extLst>
              <a:ext uri="{FF2B5EF4-FFF2-40B4-BE49-F238E27FC236}">
                <a16:creationId xmlns:a16="http://schemas.microsoft.com/office/drawing/2014/main" id="{9A386043-F8C5-97D3-2417-90F16495D922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 rot="18791217">
            <a:off x="-53916" y="3338593"/>
            <a:ext cx="784560" cy="784560"/>
          </a:xfrm>
          <a:prstGeom prst="rect">
            <a:avLst/>
          </a:prstGeom>
        </p:spPr>
      </p:pic>
      <p:pic>
        <p:nvPicPr>
          <p:cNvPr id="464" name="Graphic 463" descr="Top Hat with solid fill">
            <a:extLst>
              <a:ext uri="{FF2B5EF4-FFF2-40B4-BE49-F238E27FC236}">
                <a16:creationId xmlns:a16="http://schemas.microsoft.com/office/drawing/2014/main" id="{E4839335-9D6E-478B-B829-2D1730EC3412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552601" y="5590027"/>
            <a:ext cx="493383" cy="493383"/>
          </a:xfrm>
          <a:prstGeom prst="rect">
            <a:avLst/>
          </a:prstGeom>
        </p:spPr>
      </p:pic>
      <p:pic>
        <p:nvPicPr>
          <p:cNvPr id="468" name="Graphic 467" descr="Pie with solid fill">
            <a:extLst>
              <a:ext uri="{FF2B5EF4-FFF2-40B4-BE49-F238E27FC236}">
                <a16:creationId xmlns:a16="http://schemas.microsoft.com/office/drawing/2014/main" id="{76F33BA5-5CEC-9848-1623-962616FBEAB5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0099060" y="5175868"/>
            <a:ext cx="438777" cy="438777"/>
          </a:xfrm>
          <a:prstGeom prst="rect">
            <a:avLst/>
          </a:prstGeom>
        </p:spPr>
      </p:pic>
      <p:pic>
        <p:nvPicPr>
          <p:cNvPr id="470" name="Graphic 469" descr="Printer with solid fill">
            <a:extLst>
              <a:ext uri="{FF2B5EF4-FFF2-40B4-BE49-F238E27FC236}">
                <a16:creationId xmlns:a16="http://schemas.microsoft.com/office/drawing/2014/main" id="{449D8830-4697-5136-B846-38FB62F987A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0510808" y="5659715"/>
            <a:ext cx="663755" cy="663755"/>
          </a:xfrm>
          <a:prstGeom prst="rect">
            <a:avLst/>
          </a:prstGeom>
        </p:spPr>
      </p:pic>
      <p:pic>
        <p:nvPicPr>
          <p:cNvPr id="472" name="Graphic 471" descr="Spoon with solid fill">
            <a:extLst>
              <a:ext uri="{FF2B5EF4-FFF2-40B4-BE49-F238E27FC236}">
                <a16:creationId xmlns:a16="http://schemas.microsoft.com/office/drawing/2014/main" id="{FE1BF3F5-9C71-0382-6661-C1911AADC823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 rot="7268700">
            <a:off x="9771174" y="5873433"/>
            <a:ext cx="760636" cy="760636"/>
          </a:xfrm>
          <a:prstGeom prst="rect">
            <a:avLst/>
          </a:prstGeom>
        </p:spPr>
      </p:pic>
      <p:pic>
        <p:nvPicPr>
          <p:cNvPr id="474" name="Graphic 473" descr="Alterations &amp; Tailoring with solid fill">
            <a:extLst>
              <a:ext uri="{FF2B5EF4-FFF2-40B4-BE49-F238E27FC236}">
                <a16:creationId xmlns:a16="http://schemas.microsoft.com/office/drawing/2014/main" id="{4EEA4253-6CB2-19BC-046B-72C6D0E7D56A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5798547" y="573955"/>
            <a:ext cx="561829" cy="561829"/>
          </a:xfrm>
          <a:prstGeom prst="rect">
            <a:avLst/>
          </a:prstGeom>
        </p:spPr>
      </p:pic>
      <p:pic>
        <p:nvPicPr>
          <p:cNvPr id="476" name="Graphic 475" descr="Treasure chest with solid fill">
            <a:extLst>
              <a:ext uri="{FF2B5EF4-FFF2-40B4-BE49-F238E27FC236}">
                <a16:creationId xmlns:a16="http://schemas.microsoft.com/office/drawing/2014/main" id="{12BBFF21-000B-8D6E-7CAC-048A6F6533BE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6157037" y="115212"/>
            <a:ext cx="593907" cy="593907"/>
          </a:xfrm>
          <a:prstGeom prst="rect">
            <a:avLst/>
          </a:prstGeom>
        </p:spPr>
      </p:pic>
      <p:pic>
        <p:nvPicPr>
          <p:cNvPr id="478" name="Graphic 477" descr="Scorpion with solid fill">
            <a:extLst>
              <a:ext uri="{FF2B5EF4-FFF2-40B4-BE49-F238E27FC236}">
                <a16:creationId xmlns:a16="http://schemas.microsoft.com/office/drawing/2014/main" id="{1EE14960-B1AE-4241-C21F-BF6A2C918F9C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 rot="20263213">
            <a:off x="9959848" y="578678"/>
            <a:ext cx="706870" cy="706870"/>
          </a:xfrm>
          <a:prstGeom prst="rect">
            <a:avLst/>
          </a:prstGeom>
        </p:spPr>
      </p:pic>
      <p:pic>
        <p:nvPicPr>
          <p:cNvPr id="484" name="Graphic 483" descr="Owl with solid fill">
            <a:extLst>
              <a:ext uri="{FF2B5EF4-FFF2-40B4-BE49-F238E27FC236}">
                <a16:creationId xmlns:a16="http://schemas.microsoft.com/office/drawing/2014/main" id="{E442F3B7-E663-65FC-4044-A8D50805025E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1006935" y="263540"/>
            <a:ext cx="569936" cy="569936"/>
          </a:xfrm>
          <a:prstGeom prst="rect">
            <a:avLst/>
          </a:prstGeom>
        </p:spPr>
      </p:pic>
      <p:pic>
        <p:nvPicPr>
          <p:cNvPr id="486" name="Graphic 485" descr="Cooked turkey with solid fill">
            <a:extLst>
              <a:ext uri="{FF2B5EF4-FFF2-40B4-BE49-F238E27FC236}">
                <a16:creationId xmlns:a16="http://schemas.microsoft.com/office/drawing/2014/main" id="{641EE732-1ECD-B7F9-19EB-487C7CF11075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5587068" y="1840738"/>
            <a:ext cx="555016" cy="555016"/>
          </a:xfrm>
          <a:prstGeom prst="rect">
            <a:avLst/>
          </a:prstGeom>
        </p:spPr>
      </p:pic>
      <p:pic>
        <p:nvPicPr>
          <p:cNvPr id="488" name="Graphic 487" descr="Pool Floatie with solid fill">
            <a:extLst>
              <a:ext uri="{FF2B5EF4-FFF2-40B4-BE49-F238E27FC236}">
                <a16:creationId xmlns:a16="http://schemas.microsoft.com/office/drawing/2014/main" id="{0A77EAC5-2221-9997-ACE9-39C1167ADC85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2738589" y="2111545"/>
            <a:ext cx="403864" cy="403864"/>
          </a:xfrm>
          <a:prstGeom prst="rect">
            <a:avLst/>
          </a:prstGeom>
        </p:spPr>
      </p:pic>
      <p:pic>
        <p:nvPicPr>
          <p:cNvPr id="12" name="Graphic 11" descr="Broken Fire Hydrant with solid fill">
            <a:extLst>
              <a:ext uri="{FF2B5EF4-FFF2-40B4-BE49-F238E27FC236}">
                <a16:creationId xmlns:a16="http://schemas.microsoft.com/office/drawing/2014/main" id="{3F57B3F1-EEDE-54AE-A5E5-063489E03AEB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9526484" y="318748"/>
            <a:ext cx="540975" cy="540975"/>
          </a:xfrm>
          <a:prstGeom prst="rect">
            <a:avLst/>
          </a:prstGeom>
        </p:spPr>
      </p:pic>
      <p:pic>
        <p:nvPicPr>
          <p:cNvPr id="16" name="Graphic 15" descr="Leaf with solid fill">
            <a:extLst>
              <a:ext uri="{FF2B5EF4-FFF2-40B4-BE49-F238E27FC236}">
                <a16:creationId xmlns:a16="http://schemas.microsoft.com/office/drawing/2014/main" id="{CB783C80-066F-9F15-6F27-5FD621A3A27C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 rot="303615">
            <a:off x="8727548" y="4095021"/>
            <a:ext cx="422493" cy="422493"/>
          </a:xfrm>
          <a:prstGeom prst="rect">
            <a:avLst/>
          </a:prstGeom>
        </p:spPr>
      </p:pic>
      <p:pic>
        <p:nvPicPr>
          <p:cNvPr id="20" name="Graphic 19" descr="Octopus with solid fill">
            <a:extLst>
              <a:ext uri="{FF2B5EF4-FFF2-40B4-BE49-F238E27FC236}">
                <a16:creationId xmlns:a16="http://schemas.microsoft.com/office/drawing/2014/main" id="{C710E7E2-A731-7B6D-93DA-FB376D12AC0E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11308498" y="6211584"/>
            <a:ext cx="420582" cy="420582"/>
          </a:xfrm>
          <a:prstGeom prst="rect">
            <a:avLst/>
          </a:prstGeom>
        </p:spPr>
      </p:pic>
      <p:pic>
        <p:nvPicPr>
          <p:cNvPr id="24" name="Graphic 23" descr="Water Bottle with solid fill">
            <a:extLst>
              <a:ext uri="{FF2B5EF4-FFF2-40B4-BE49-F238E27FC236}">
                <a16:creationId xmlns:a16="http://schemas.microsoft.com/office/drawing/2014/main" id="{9C12F595-D9E7-9058-9D9B-3304E8219ACA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5839153" y="3782165"/>
            <a:ext cx="487992" cy="487992"/>
          </a:xfrm>
          <a:prstGeom prst="rect">
            <a:avLst/>
          </a:prstGeom>
        </p:spPr>
      </p:pic>
      <p:pic>
        <p:nvPicPr>
          <p:cNvPr id="34" name="Graphic 33" descr="Earth globe: Africa and Europe with solid fill">
            <a:extLst>
              <a:ext uri="{FF2B5EF4-FFF2-40B4-BE49-F238E27FC236}">
                <a16:creationId xmlns:a16="http://schemas.microsoft.com/office/drawing/2014/main" id="{5ABAE751-F151-2535-A6DB-FA5FB5D22A03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9562774" y="1330069"/>
            <a:ext cx="578833" cy="578833"/>
          </a:xfrm>
          <a:prstGeom prst="rect">
            <a:avLst/>
          </a:prstGeom>
        </p:spPr>
      </p:pic>
      <p:pic>
        <p:nvPicPr>
          <p:cNvPr id="6" name="Graphic 5" descr="Alterations &amp; Tailoring with solid fill">
            <a:extLst>
              <a:ext uri="{FF2B5EF4-FFF2-40B4-BE49-F238E27FC236}">
                <a16:creationId xmlns:a16="http://schemas.microsoft.com/office/drawing/2014/main" id="{8AED2D15-C825-E1A5-CA16-80E80B21AEFF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613528" y="1032749"/>
            <a:ext cx="686701" cy="729520"/>
          </a:xfrm>
          <a:prstGeom prst="rect">
            <a:avLst/>
          </a:prstGeom>
        </p:spPr>
      </p:pic>
      <p:pic>
        <p:nvPicPr>
          <p:cNvPr id="14" name="Graphic 13" descr="Apple with solid fill">
            <a:extLst>
              <a:ext uri="{FF2B5EF4-FFF2-40B4-BE49-F238E27FC236}">
                <a16:creationId xmlns:a16="http://schemas.microsoft.com/office/drawing/2014/main" id="{32C86BB8-6E44-864B-65D4-E47A4DC59C7A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385494" y="1795266"/>
            <a:ext cx="684843" cy="684843"/>
          </a:xfrm>
          <a:prstGeom prst="rect">
            <a:avLst/>
          </a:prstGeom>
        </p:spPr>
      </p:pic>
      <p:pic>
        <p:nvPicPr>
          <p:cNvPr id="32" name="Graphic 31" descr="Beach umbrella with solid fill">
            <a:extLst>
              <a:ext uri="{FF2B5EF4-FFF2-40B4-BE49-F238E27FC236}">
                <a16:creationId xmlns:a16="http://schemas.microsoft.com/office/drawing/2014/main" id="{7CA88B85-B1D5-1083-9693-876070DC4FBE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4751933" y="941550"/>
            <a:ext cx="491139" cy="491139"/>
          </a:xfrm>
          <a:prstGeom prst="rect">
            <a:avLst/>
          </a:prstGeom>
        </p:spPr>
      </p:pic>
      <p:pic>
        <p:nvPicPr>
          <p:cNvPr id="38" name="Graphic 37" descr="Blender with solid fill">
            <a:extLst>
              <a:ext uri="{FF2B5EF4-FFF2-40B4-BE49-F238E27FC236}">
                <a16:creationId xmlns:a16="http://schemas.microsoft.com/office/drawing/2014/main" id="{FB5BBB98-1F2E-88CC-7601-BA24EAB80289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-9936" y="5053639"/>
            <a:ext cx="661466" cy="661466"/>
          </a:xfrm>
          <a:prstGeom prst="rect">
            <a:avLst/>
          </a:prstGeom>
        </p:spPr>
      </p:pic>
      <p:pic>
        <p:nvPicPr>
          <p:cNvPr id="42" name="Graphic 41" descr="Bone with solid fill">
            <a:extLst>
              <a:ext uri="{FF2B5EF4-FFF2-40B4-BE49-F238E27FC236}">
                <a16:creationId xmlns:a16="http://schemas.microsoft.com/office/drawing/2014/main" id="{80BA7313-B8B7-E64F-A577-E8F36DC56B36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1349286" y="537817"/>
            <a:ext cx="763139" cy="763139"/>
          </a:xfrm>
          <a:prstGeom prst="rect">
            <a:avLst/>
          </a:prstGeom>
        </p:spPr>
      </p:pic>
      <p:pic>
        <p:nvPicPr>
          <p:cNvPr id="46" name="Graphic 45" descr="Books with solid fill">
            <a:extLst>
              <a:ext uri="{FF2B5EF4-FFF2-40B4-BE49-F238E27FC236}">
                <a16:creationId xmlns:a16="http://schemas.microsoft.com/office/drawing/2014/main" id="{7B223D48-B294-EA48-9247-B100ADFCF321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6015921" y="4082497"/>
            <a:ext cx="530452" cy="530452"/>
          </a:xfrm>
          <a:prstGeom prst="rect">
            <a:avLst/>
          </a:prstGeom>
        </p:spPr>
      </p:pic>
      <p:pic>
        <p:nvPicPr>
          <p:cNvPr id="50" name="Graphic 49" descr="Boot with solid fill">
            <a:extLst>
              <a:ext uri="{FF2B5EF4-FFF2-40B4-BE49-F238E27FC236}">
                <a16:creationId xmlns:a16="http://schemas.microsoft.com/office/drawing/2014/main" id="{F1E2C61E-0477-A736-6678-0D4899F9ECBE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562273" y="3623221"/>
            <a:ext cx="513479" cy="513479"/>
          </a:xfrm>
          <a:prstGeom prst="rect">
            <a:avLst/>
          </a:prstGeom>
        </p:spPr>
      </p:pic>
      <p:pic>
        <p:nvPicPr>
          <p:cNvPr id="54" name="Graphic 53" descr="Building with solid fill">
            <a:extLst>
              <a:ext uri="{FF2B5EF4-FFF2-40B4-BE49-F238E27FC236}">
                <a16:creationId xmlns:a16="http://schemas.microsoft.com/office/drawing/2014/main" id="{3005955D-9D24-8D9E-456B-B167CB827CBB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4798442" y="584149"/>
            <a:ext cx="411125" cy="411125"/>
          </a:xfrm>
          <a:prstGeom prst="rect">
            <a:avLst/>
          </a:prstGeom>
        </p:spPr>
      </p:pic>
      <p:pic>
        <p:nvPicPr>
          <p:cNvPr id="58" name="Graphic 57" descr="Boxing Glove with solid fill">
            <a:extLst>
              <a:ext uri="{FF2B5EF4-FFF2-40B4-BE49-F238E27FC236}">
                <a16:creationId xmlns:a16="http://schemas.microsoft.com/office/drawing/2014/main" id="{851EF409-AE4B-A9ED-81CB-0F436749984A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993903" y="5112692"/>
            <a:ext cx="513961" cy="513961"/>
          </a:xfrm>
          <a:prstGeom prst="rect">
            <a:avLst/>
          </a:prstGeom>
        </p:spPr>
      </p:pic>
      <p:pic>
        <p:nvPicPr>
          <p:cNvPr id="62" name="Graphic 61" descr="Brontosaurus with solid fill">
            <a:extLst>
              <a:ext uri="{FF2B5EF4-FFF2-40B4-BE49-F238E27FC236}">
                <a16:creationId xmlns:a16="http://schemas.microsoft.com/office/drawing/2014/main" id="{1C02F823-7D89-434F-5C03-67FEB5273F3A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2850681" y="1606809"/>
            <a:ext cx="565396" cy="565396"/>
          </a:xfrm>
          <a:prstGeom prst="rect">
            <a:avLst/>
          </a:prstGeom>
        </p:spPr>
      </p:pic>
      <p:pic>
        <p:nvPicPr>
          <p:cNvPr id="450" name="Graphic 449" descr="Candy with solid fill">
            <a:extLst>
              <a:ext uri="{FF2B5EF4-FFF2-40B4-BE49-F238E27FC236}">
                <a16:creationId xmlns:a16="http://schemas.microsoft.com/office/drawing/2014/main" id="{DD48E665-8D01-6C4E-CCC0-6F654F520F6D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4585507" y="5656415"/>
            <a:ext cx="709575" cy="709575"/>
          </a:xfrm>
          <a:prstGeom prst="rect">
            <a:avLst/>
          </a:prstGeom>
        </p:spPr>
      </p:pic>
      <p:pic>
        <p:nvPicPr>
          <p:cNvPr id="454" name="Graphic 453" descr="Candy cane with solid fill">
            <a:extLst>
              <a:ext uri="{FF2B5EF4-FFF2-40B4-BE49-F238E27FC236}">
                <a16:creationId xmlns:a16="http://schemas.microsoft.com/office/drawing/2014/main" id="{66910162-9B91-2ADF-CE60-C616C7F858AA}"/>
              </a:ext>
            </a:extLst>
          </p:cNvPr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2268080" y="1041948"/>
            <a:ext cx="641688" cy="641688"/>
          </a:xfrm>
          <a:prstGeom prst="rect">
            <a:avLst/>
          </a:prstGeom>
        </p:spPr>
      </p:pic>
      <p:pic>
        <p:nvPicPr>
          <p:cNvPr id="458" name="Graphic 457" descr="Cheese with solid fill">
            <a:extLst>
              <a:ext uri="{FF2B5EF4-FFF2-40B4-BE49-F238E27FC236}">
                <a16:creationId xmlns:a16="http://schemas.microsoft.com/office/drawing/2014/main" id="{1DCD4B3F-430B-553C-48FE-ECED7F65C8FA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8109696" y="4742564"/>
            <a:ext cx="551797" cy="551797"/>
          </a:xfrm>
          <a:prstGeom prst="rect">
            <a:avLst/>
          </a:prstGeom>
        </p:spPr>
      </p:pic>
      <p:pic>
        <p:nvPicPr>
          <p:cNvPr id="492" name="Graphic 491" descr="Chicken leg with solid fill">
            <a:extLst>
              <a:ext uri="{FF2B5EF4-FFF2-40B4-BE49-F238E27FC236}">
                <a16:creationId xmlns:a16="http://schemas.microsoft.com/office/drawing/2014/main" id="{DDAA5CE7-BCF0-14E1-97E3-99991D023EEC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5040697" y="1273338"/>
            <a:ext cx="756973" cy="756973"/>
          </a:xfrm>
          <a:prstGeom prst="rect">
            <a:avLst/>
          </a:prstGeom>
        </p:spPr>
      </p:pic>
      <p:pic>
        <p:nvPicPr>
          <p:cNvPr id="496" name="Graphic 495" descr="Cloud with solid fill">
            <a:extLst>
              <a:ext uri="{FF2B5EF4-FFF2-40B4-BE49-F238E27FC236}">
                <a16:creationId xmlns:a16="http://schemas.microsoft.com/office/drawing/2014/main" id="{7D57C7C7-17EB-725B-E3C4-7E0A6E7FDB62}"/>
              </a:ext>
            </a:extLst>
          </p:cNvPr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3889267" y="6188171"/>
            <a:ext cx="729336" cy="729336"/>
          </a:xfrm>
          <a:prstGeom prst="rect">
            <a:avLst/>
          </a:prstGeom>
        </p:spPr>
      </p:pic>
      <p:pic>
        <p:nvPicPr>
          <p:cNvPr id="500" name="Graphic 499" descr="Clown with solid fill">
            <a:extLst>
              <a:ext uri="{FF2B5EF4-FFF2-40B4-BE49-F238E27FC236}">
                <a16:creationId xmlns:a16="http://schemas.microsoft.com/office/drawing/2014/main" id="{9848FCF1-A00A-D5CE-CE05-D9B37A7BF0F2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2096138" y="2326998"/>
            <a:ext cx="622840" cy="622840"/>
          </a:xfrm>
          <a:prstGeom prst="rect">
            <a:avLst/>
          </a:prstGeom>
        </p:spPr>
      </p:pic>
      <p:pic>
        <p:nvPicPr>
          <p:cNvPr id="504" name="Graphic 503" descr="Coconut with solid fill">
            <a:extLst>
              <a:ext uri="{FF2B5EF4-FFF2-40B4-BE49-F238E27FC236}">
                <a16:creationId xmlns:a16="http://schemas.microsoft.com/office/drawing/2014/main" id="{5654C9A5-43E7-14F8-5CCD-D6770F90AB0A}"/>
              </a:ext>
            </a:extLst>
          </p:cNvPr>
          <p:cNvPicPr>
            <a:picLocks noChangeAspect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11549424" y="3249802"/>
            <a:ext cx="503979" cy="503979"/>
          </a:xfrm>
          <a:prstGeom prst="rect">
            <a:avLst/>
          </a:prstGeom>
        </p:spPr>
      </p:pic>
      <p:pic>
        <p:nvPicPr>
          <p:cNvPr id="508" name="Graphic 507" descr="Coffee with solid fill">
            <a:extLst>
              <a:ext uri="{FF2B5EF4-FFF2-40B4-BE49-F238E27FC236}">
                <a16:creationId xmlns:a16="http://schemas.microsoft.com/office/drawing/2014/main" id="{7CE599AC-7C25-FA02-FB89-6479B12D769C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5879080" y="5568301"/>
            <a:ext cx="481128" cy="481128"/>
          </a:xfrm>
          <a:prstGeom prst="rect">
            <a:avLst/>
          </a:prstGeom>
        </p:spPr>
      </p:pic>
      <p:pic>
        <p:nvPicPr>
          <p:cNvPr id="64" name="Graphic 63" descr="Cosmetics with solid fill">
            <a:extLst>
              <a:ext uri="{FF2B5EF4-FFF2-40B4-BE49-F238E27FC236}">
                <a16:creationId xmlns:a16="http://schemas.microsoft.com/office/drawing/2014/main" id="{BDCC5064-03BD-D0EB-5B1B-FFF60B1F48CC}"/>
              </a:ext>
            </a:extLst>
          </p:cNvPr>
          <p:cNvPicPr>
            <a:picLocks noChangeAspect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>
            <a:off x="3049886" y="4655509"/>
            <a:ext cx="588602" cy="588602"/>
          </a:xfrm>
          <a:prstGeom prst="rect">
            <a:avLst/>
          </a:prstGeom>
        </p:spPr>
      </p:pic>
      <p:pic>
        <p:nvPicPr>
          <p:cNvPr id="68" name="Graphic 67" descr="Crab with solid fill">
            <a:extLst>
              <a:ext uri="{FF2B5EF4-FFF2-40B4-BE49-F238E27FC236}">
                <a16:creationId xmlns:a16="http://schemas.microsoft.com/office/drawing/2014/main" id="{6A7868F9-B527-F8E7-EE8B-AF80B11B98F8}"/>
              </a:ext>
            </a:extLst>
          </p:cNvPr>
          <p:cNvPicPr>
            <a:picLocks noChangeAspect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8"/>
              </a:ext>
            </a:extLst>
          </a:blip>
          <a:stretch>
            <a:fillRect/>
          </a:stretch>
        </p:blipFill>
        <p:spPr>
          <a:xfrm>
            <a:off x="3749520" y="1282167"/>
            <a:ext cx="797234" cy="797234"/>
          </a:xfrm>
          <a:prstGeom prst="rect">
            <a:avLst/>
          </a:prstGeom>
        </p:spPr>
      </p:pic>
      <p:pic>
        <p:nvPicPr>
          <p:cNvPr id="70" name="Graphic 69" descr="Crocodile with solid fill">
            <a:extLst>
              <a:ext uri="{FF2B5EF4-FFF2-40B4-BE49-F238E27FC236}">
                <a16:creationId xmlns:a16="http://schemas.microsoft.com/office/drawing/2014/main" id="{BFA95491-4260-1F9A-5033-5EDD59A27A9E}"/>
              </a:ext>
            </a:extLst>
          </p:cNvPr>
          <p:cNvPicPr>
            <a:picLocks noChangeAspect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1631037" y="3393225"/>
            <a:ext cx="914400" cy="914400"/>
          </a:xfrm>
          <a:prstGeom prst="rect">
            <a:avLst/>
          </a:prstGeom>
        </p:spPr>
      </p:pic>
      <p:pic>
        <p:nvPicPr>
          <p:cNvPr id="74" name="Graphic 73" descr="Cursor with solid fill">
            <a:extLst>
              <a:ext uri="{FF2B5EF4-FFF2-40B4-BE49-F238E27FC236}">
                <a16:creationId xmlns:a16="http://schemas.microsoft.com/office/drawing/2014/main" id="{22A020F9-DFB1-F203-14DC-734AA9F92655}"/>
              </a:ext>
            </a:extLst>
          </p:cNvPr>
          <p:cNvPicPr>
            <a:picLocks noChangeAspect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2"/>
              </a:ext>
            </a:extLst>
          </a:blip>
          <a:stretch>
            <a:fillRect/>
          </a:stretch>
        </p:blipFill>
        <p:spPr>
          <a:xfrm>
            <a:off x="645851" y="4114135"/>
            <a:ext cx="573231" cy="573231"/>
          </a:xfrm>
          <a:prstGeom prst="rect">
            <a:avLst/>
          </a:prstGeom>
        </p:spPr>
      </p:pic>
      <p:pic>
        <p:nvPicPr>
          <p:cNvPr id="78" name="Graphic 77" descr="Diamond with solid fill">
            <a:extLst>
              <a:ext uri="{FF2B5EF4-FFF2-40B4-BE49-F238E27FC236}">
                <a16:creationId xmlns:a16="http://schemas.microsoft.com/office/drawing/2014/main" id="{54977F86-8E4E-F0CA-FFF6-576255DC3BD3}"/>
              </a:ext>
            </a:extLst>
          </p:cNvPr>
          <p:cNvPicPr>
            <a:picLocks noChangeAspect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4"/>
              </a:ext>
            </a:extLst>
          </a:blip>
          <a:stretch>
            <a:fillRect/>
          </a:stretch>
        </p:blipFill>
        <p:spPr>
          <a:xfrm>
            <a:off x="2250782" y="3800799"/>
            <a:ext cx="656872" cy="656872"/>
          </a:xfrm>
          <a:prstGeom prst="rect">
            <a:avLst/>
          </a:prstGeom>
        </p:spPr>
      </p:pic>
      <p:pic>
        <p:nvPicPr>
          <p:cNvPr id="82" name="Graphic 81" descr="Door Closed with solid fill">
            <a:extLst>
              <a:ext uri="{FF2B5EF4-FFF2-40B4-BE49-F238E27FC236}">
                <a16:creationId xmlns:a16="http://schemas.microsoft.com/office/drawing/2014/main" id="{EC591763-FE72-488B-A2D0-AFDE4D55E143}"/>
              </a:ext>
            </a:extLst>
          </p:cNvPr>
          <p:cNvPicPr>
            <a:picLocks noChangeAspect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6"/>
              </a:ext>
            </a:extLst>
          </a:blip>
          <a:stretch>
            <a:fillRect/>
          </a:stretch>
        </p:blipFill>
        <p:spPr>
          <a:xfrm>
            <a:off x="3964296" y="170789"/>
            <a:ext cx="519965" cy="519965"/>
          </a:xfrm>
          <a:prstGeom prst="rect">
            <a:avLst/>
          </a:prstGeom>
        </p:spPr>
      </p:pic>
      <p:pic>
        <p:nvPicPr>
          <p:cNvPr id="86" name="Graphic 85" descr="Dress with solid fill">
            <a:extLst>
              <a:ext uri="{FF2B5EF4-FFF2-40B4-BE49-F238E27FC236}">
                <a16:creationId xmlns:a16="http://schemas.microsoft.com/office/drawing/2014/main" id="{C19F7EB5-5F08-5972-5548-F0A4C40E834A}"/>
              </a:ext>
            </a:extLst>
          </p:cNvPr>
          <p:cNvPicPr>
            <a:picLocks noChangeAspect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8"/>
              </a:ext>
            </a:extLst>
          </a:blip>
          <a:stretch>
            <a:fillRect/>
          </a:stretch>
        </p:blipFill>
        <p:spPr>
          <a:xfrm>
            <a:off x="4351129" y="1266182"/>
            <a:ext cx="590891" cy="590891"/>
          </a:xfrm>
          <a:prstGeom prst="rect">
            <a:avLst/>
          </a:prstGeom>
        </p:spPr>
      </p:pic>
      <p:pic>
        <p:nvPicPr>
          <p:cNvPr id="90" name="Graphic 89" descr="Drum with solid fill">
            <a:extLst>
              <a:ext uri="{FF2B5EF4-FFF2-40B4-BE49-F238E27FC236}">
                <a16:creationId xmlns:a16="http://schemas.microsoft.com/office/drawing/2014/main" id="{00CCE114-6DE1-C911-42B4-1AC4613A8F3E}"/>
              </a:ext>
            </a:extLst>
          </p:cNvPr>
          <p:cNvPicPr>
            <a:picLocks noChangeAspect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0"/>
              </a:ext>
            </a:extLst>
          </a:blip>
          <a:stretch>
            <a:fillRect/>
          </a:stretch>
        </p:blipFill>
        <p:spPr>
          <a:xfrm>
            <a:off x="4905435" y="4384702"/>
            <a:ext cx="624865" cy="624865"/>
          </a:xfrm>
          <a:prstGeom prst="rect">
            <a:avLst/>
          </a:prstGeom>
        </p:spPr>
      </p:pic>
      <p:pic>
        <p:nvPicPr>
          <p:cNvPr id="94" name="Graphic 93" descr="Elephant with solid fill">
            <a:extLst>
              <a:ext uri="{FF2B5EF4-FFF2-40B4-BE49-F238E27FC236}">
                <a16:creationId xmlns:a16="http://schemas.microsoft.com/office/drawing/2014/main" id="{B6896C79-D1AC-237A-745F-E1913BDB83B0}"/>
              </a:ext>
            </a:extLst>
          </p:cNvPr>
          <p:cNvPicPr>
            <a:picLocks noChangeAspect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2"/>
              </a:ext>
            </a:extLst>
          </a:blip>
          <a:stretch>
            <a:fillRect/>
          </a:stretch>
        </p:blipFill>
        <p:spPr>
          <a:xfrm>
            <a:off x="4395506" y="1682355"/>
            <a:ext cx="733232" cy="733232"/>
          </a:xfrm>
          <a:prstGeom prst="rect">
            <a:avLst/>
          </a:prstGeom>
        </p:spPr>
      </p:pic>
      <p:pic>
        <p:nvPicPr>
          <p:cNvPr id="102" name="Graphic 101" descr="Flashlight with solid fill">
            <a:extLst>
              <a:ext uri="{FF2B5EF4-FFF2-40B4-BE49-F238E27FC236}">
                <a16:creationId xmlns:a16="http://schemas.microsoft.com/office/drawing/2014/main" id="{266608F7-08BB-050D-1236-8246D3692831}"/>
              </a:ext>
            </a:extLst>
          </p:cNvPr>
          <p:cNvPicPr>
            <a:picLocks noChangeAspect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4"/>
              </a:ext>
            </a:extLst>
          </a:blip>
          <a:stretch>
            <a:fillRect/>
          </a:stretch>
        </p:blipFill>
        <p:spPr>
          <a:xfrm rot="18813840">
            <a:off x="4242627" y="4265650"/>
            <a:ext cx="507575" cy="507575"/>
          </a:xfrm>
          <a:prstGeom prst="rect">
            <a:avLst/>
          </a:prstGeom>
        </p:spPr>
      </p:pic>
      <p:pic>
        <p:nvPicPr>
          <p:cNvPr id="106" name="Graphic 105" descr="Flower without stem with solid fill">
            <a:extLst>
              <a:ext uri="{FF2B5EF4-FFF2-40B4-BE49-F238E27FC236}">
                <a16:creationId xmlns:a16="http://schemas.microsoft.com/office/drawing/2014/main" id="{1463F86B-7A97-7E24-1810-60576B1801ED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6"/>
              </a:ext>
            </a:extLst>
          </a:blip>
          <a:stretch>
            <a:fillRect/>
          </a:stretch>
        </p:blipFill>
        <p:spPr>
          <a:xfrm>
            <a:off x="9201857" y="4146242"/>
            <a:ext cx="563724" cy="563724"/>
          </a:xfrm>
          <a:prstGeom prst="rect">
            <a:avLst/>
          </a:prstGeom>
        </p:spPr>
      </p:pic>
      <p:pic>
        <p:nvPicPr>
          <p:cNvPr id="110" name="Graphic 109" descr="Glue with solid fill">
            <a:extLst>
              <a:ext uri="{FF2B5EF4-FFF2-40B4-BE49-F238E27FC236}">
                <a16:creationId xmlns:a16="http://schemas.microsoft.com/office/drawing/2014/main" id="{B63D7CE6-C443-8A22-6119-9EFB85395994}"/>
              </a:ext>
            </a:extLst>
          </p:cNvPr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8"/>
              </a:ext>
            </a:extLst>
          </a:blip>
          <a:stretch>
            <a:fillRect/>
          </a:stretch>
        </p:blipFill>
        <p:spPr>
          <a:xfrm>
            <a:off x="9202925" y="5813766"/>
            <a:ext cx="719697" cy="719697"/>
          </a:xfrm>
          <a:prstGeom prst="rect">
            <a:avLst/>
          </a:prstGeom>
        </p:spPr>
      </p:pic>
      <p:pic>
        <p:nvPicPr>
          <p:cNvPr id="114" name="Graphic 113" descr="High heel shoe with solid fill">
            <a:extLst>
              <a:ext uri="{FF2B5EF4-FFF2-40B4-BE49-F238E27FC236}">
                <a16:creationId xmlns:a16="http://schemas.microsoft.com/office/drawing/2014/main" id="{9FB46A6F-DF1A-DFE7-5DBE-554B14EF37BC}"/>
              </a:ext>
            </a:extLst>
          </p:cNvPr>
          <p:cNvPicPr>
            <a:picLocks noChangeAspect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0"/>
              </a:ext>
            </a:extLst>
          </a:blip>
          <a:stretch>
            <a:fillRect/>
          </a:stretch>
        </p:blipFill>
        <p:spPr>
          <a:xfrm>
            <a:off x="3206324" y="3184041"/>
            <a:ext cx="495822" cy="495822"/>
          </a:xfrm>
          <a:prstGeom prst="rect">
            <a:avLst/>
          </a:prstGeom>
        </p:spPr>
      </p:pic>
      <p:pic>
        <p:nvPicPr>
          <p:cNvPr id="118" name="Graphic 117" descr="Ice cream with solid fill">
            <a:extLst>
              <a:ext uri="{FF2B5EF4-FFF2-40B4-BE49-F238E27FC236}">
                <a16:creationId xmlns:a16="http://schemas.microsoft.com/office/drawing/2014/main" id="{C1A2FDBC-46C9-D848-2279-4655FA0F4C7F}"/>
              </a:ext>
            </a:extLst>
          </p:cNvPr>
          <p:cNvPicPr>
            <a:picLocks noChangeAspect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2"/>
              </a:ext>
            </a:extLst>
          </a:blip>
          <a:stretch>
            <a:fillRect/>
          </a:stretch>
        </p:blipFill>
        <p:spPr>
          <a:xfrm>
            <a:off x="7358776" y="1147140"/>
            <a:ext cx="699327" cy="699327"/>
          </a:xfrm>
          <a:prstGeom prst="rect">
            <a:avLst/>
          </a:prstGeom>
        </p:spPr>
      </p:pic>
      <p:pic>
        <p:nvPicPr>
          <p:cNvPr id="122" name="Graphic 121" descr="Lock with solid fill">
            <a:extLst>
              <a:ext uri="{FF2B5EF4-FFF2-40B4-BE49-F238E27FC236}">
                <a16:creationId xmlns:a16="http://schemas.microsoft.com/office/drawing/2014/main" id="{9139ECA8-8571-DE4E-6442-1AFB2E7EBF18}"/>
              </a:ext>
            </a:extLst>
          </p:cNvPr>
          <p:cNvPicPr>
            <a:picLocks noChangeAspect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4"/>
              </a:ext>
            </a:extLst>
          </a:blip>
          <a:stretch>
            <a:fillRect/>
          </a:stretch>
        </p:blipFill>
        <p:spPr>
          <a:xfrm>
            <a:off x="11320462" y="158353"/>
            <a:ext cx="431507" cy="431507"/>
          </a:xfrm>
          <a:prstGeom prst="rect">
            <a:avLst/>
          </a:prstGeom>
        </p:spPr>
      </p:pic>
      <p:pic>
        <p:nvPicPr>
          <p:cNvPr id="126" name="Graphic 125" descr="Lollipop with solid fill">
            <a:extLst>
              <a:ext uri="{FF2B5EF4-FFF2-40B4-BE49-F238E27FC236}">
                <a16:creationId xmlns:a16="http://schemas.microsoft.com/office/drawing/2014/main" id="{95A6DBFD-3F23-0C5F-A199-9EF59764D4B8}"/>
              </a:ext>
            </a:extLst>
          </p:cNvPr>
          <p:cNvPicPr>
            <a:picLocks noChangeAspect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6"/>
              </a:ext>
            </a:extLst>
          </a:blip>
          <a:stretch>
            <a:fillRect/>
          </a:stretch>
        </p:blipFill>
        <p:spPr>
          <a:xfrm rot="578972">
            <a:off x="5527328" y="184096"/>
            <a:ext cx="643516" cy="535040"/>
          </a:xfrm>
          <a:prstGeom prst="rect">
            <a:avLst/>
          </a:prstGeom>
        </p:spPr>
      </p:pic>
      <p:pic>
        <p:nvPicPr>
          <p:cNvPr id="514" name="Graphic 513" descr="Mermaid with solid fill">
            <a:extLst>
              <a:ext uri="{FF2B5EF4-FFF2-40B4-BE49-F238E27FC236}">
                <a16:creationId xmlns:a16="http://schemas.microsoft.com/office/drawing/2014/main" id="{ED16052F-285E-A3B6-8800-ED2ECBB18CA0}"/>
              </a:ext>
            </a:extLst>
          </p:cNvPr>
          <p:cNvPicPr>
            <a:picLocks noChangeAspect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8"/>
              </a:ext>
            </a:extLst>
          </a:blip>
          <a:stretch>
            <a:fillRect/>
          </a:stretch>
        </p:blipFill>
        <p:spPr>
          <a:xfrm>
            <a:off x="8229914" y="2721748"/>
            <a:ext cx="723792" cy="723792"/>
          </a:xfrm>
          <a:prstGeom prst="rect">
            <a:avLst/>
          </a:prstGeom>
        </p:spPr>
      </p:pic>
      <p:pic>
        <p:nvPicPr>
          <p:cNvPr id="518" name="Graphic 517" descr="Moon with solid fill">
            <a:extLst>
              <a:ext uri="{FF2B5EF4-FFF2-40B4-BE49-F238E27FC236}">
                <a16:creationId xmlns:a16="http://schemas.microsoft.com/office/drawing/2014/main" id="{D601FA06-6E17-07DC-D91E-D2F211EE4033}"/>
              </a:ext>
            </a:extLst>
          </p:cNvPr>
          <p:cNvPicPr>
            <a:picLocks noChangeAspect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0"/>
              </a:ext>
            </a:extLst>
          </a:blip>
          <a:stretch>
            <a:fillRect/>
          </a:stretch>
        </p:blipFill>
        <p:spPr>
          <a:xfrm>
            <a:off x="8910248" y="1055123"/>
            <a:ext cx="715229" cy="715229"/>
          </a:xfrm>
          <a:prstGeom prst="rect">
            <a:avLst/>
          </a:prstGeom>
        </p:spPr>
      </p:pic>
      <p:pic>
        <p:nvPicPr>
          <p:cNvPr id="522" name="Graphic 521" descr="Safety Pin with solid fill">
            <a:extLst>
              <a:ext uri="{FF2B5EF4-FFF2-40B4-BE49-F238E27FC236}">
                <a16:creationId xmlns:a16="http://schemas.microsoft.com/office/drawing/2014/main" id="{C4F61182-B66F-0A3A-ACBA-50016837964C}"/>
              </a:ext>
            </a:extLst>
          </p:cNvPr>
          <p:cNvPicPr>
            <a:picLocks noChangeAspect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2"/>
              </a:ext>
            </a:extLst>
          </a:blip>
          <a:stretch>
            <a:fillRect/>
          </a:stretch>
        </p:blipFill>
        <p:spPr>
          <a:xfrm>
            <a:off x="8666949" y="1637923"/>
            <a:ext cx="693250" cy="693250"/>
          </a:xfrm>
          <a:prstGeom prst="rect">
            <a:avLst/>
          </a:prstGeom>
        </p:spPr>
      </p:pic>
      <p:pic>
        <p:nvPicPr>
          <p:cNvPr id="526" name="Graphic 525" descr="Deciduous tree with solid fill">
            <a:extLst>
              <a:ext uri="{FF2B5EF4-FFF2-40B4-BE49-F238E27FC236}">
                <a16:creationId xmlns:a16="http://schemas.microsoft.com/office/drawing/2014/main" id="{8A0641F7-0A2F-C7A6-E54F-E8CFB1DAF11F}"/>
              </a:ext>
            </a:extLst>
          </p:cNvPr>
          <p:cNvPicPr>
            <a:picLocks noChangeAspect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4"/>
              </a:ext>
            </a:extLst>
          </a:blip>
          <a:stretch>
            <a:fillRect/>
          </a:stretch>
        </p:blipFill>
        <p:spPr>
          <a:xfrm>
            <a:off x="2534732" y="2608665"/>
            <a:ext cx="740393" cy="740393"/>
          </a:xfrm>
          <a:prstGeom prst="rect">
            <a:avLst/>
          </a:prstGeom>
        </p:spPr>
      </p:pic>
      <p:pic>
        <p:nvPicPr>
          <p:cNvPr id="530" name="Graphic 529" descr="Avocado with solid fill">
            <a:extLst>
              <a:ext uri="{FF2B5EF4-FFF2-40B4-BE49-F238E27FC236}">
                <a16:creationId xmlns:a16="http://schemas.microsoft.com/office/drawing/2014/main" id="{C61BB62E-04B8-F53D-5A6C-4E0E09F5D165}"/>
              </a:ext>
            </a:extLst>
          </p:cNvPr>
          <p:cNvPicPr>
            <a:picLocks noChangeAspect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6"/>
              </a:ext>
            </a:extLst>
          </a:blip>
          <a:stretch>
            <a:fillRect/>
          </a:stretch>
        </p:blipFill>
        <p:spPr>
          <a:xfrm>
            <a:off x="8672676" y="3805630"/>
            <a:ext cx="358690" cy="358690"/>
          </a:xfrm>
          <a:prstGeom prst="rect">
            <a:avLst/>
          </a:prstGeom>
        </p:spPr>
      </p:pic>
      <p:pic>
        <p:nvPicPr>
          <p:cNvPr id="538" name="Graphic 537" descr="Sun with solid fill">
            <a:extLst>
              <a:ext uri="{FF2B5EF4-FFF2-40B4-BE49-F238E27FC236}">
                <a16:creationId xmlns:a16="http://schemas.microsoft.com/office/drawing/2014/main" id="{EFC3F1EB-A240-0658-F612-0B8BF229691A}"/>
              </a:ext>
            </a:extLst>
          </p:cNvPr>
          <p:cNvPicPr>
            <a:picLocks noChangeAspect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8"/>
              </a:ext>
            </a:extLst>
          </a:blip>
          <a:stretch>
            <a:fillRect/>
          </a:stretch>
        </p:blipFill>
        <p:spPr>
          <a:xfrm rot="20614820">
            <a:off x="2547908" y="4281567"/>
            <a:ext cx="567221" cy="567221"/>
          </a:xfrm>
          <a:prstGeom prst="rect">
            <a:avLst/>
          </a:prstGeom>
        </p:spPr>
      </p:pic>
      <p:pic>
        <p:nvPicPr>
          <p:cNvPr id="545" name="Graphic 544" descr="Banana with solid fill">
            <a:extLst>
              <a:ext uri="{FF2B5EF4-FFF2-40B4-BE49-F238E27FC236}">
                <a16:creationId xmlns:a16="http://schemas.microsoft.com/office/drawing/2014/main" id="{C06F486A-864F-1CB8-27A2-ABC3C51FCEFA}"/>
              </a:ext>
            </a:extLst>
          </p:cNvPr>
          <p:cNvPicPr>
            <a:picLocks noChangeAspect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0"/>
              </a:ext>
            </a:extLst>
          </a:blip>
          <a:stretch>
            <a:fillRect/>
          </a:stretch>
        </p:blipFill>
        <p:spPr>
          <a:xfrm>
            <a:off x="953733" y="1944451"/>
            <a:ext cx="738051" cy="738051"/>
          </a:xfrm>
          <a:prstGeom prst="rect">
            <a:avLst/>
          </a:prstGeom>
        </p:spPr>
      </p:pic>
      <p:pic>
        <p:nvPicPr>
          <p:cNvPr id="548" name="Graphic 547" descr="Basketball Hoop with solid fill">
            <a:extLst>
              <a:ext uri="{FF2B5EF4-FFF2-40B4-BE49-F238E27FC236}">
                <a16:creationId xmlns:a16="http://schemas.microsoft.com/office/drawing/2014/main" id="{65524F5D-ACA4-77E4-068F-661A7891085A}"/>
              </a:ext>
            </a:extLst>
          </p:cNvPr>
          <p:cNvPicPr>
            <a:picLocks noChangeAspect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2"/>
              </a:ext>
            </a:extLst>
          </a:blip>
          <a:stretch>
            <a:fillRect/>
          </a:stretch>
        </p:blipFill>
        <p:spPr>
          <a:xfrm>
            <a:off x="229066" y="4651547"/>
            <a:ext cx="546846" cy="546846"/>
          </a:xfrm>
          <a:prstGeom prst="rect">
            <a:avLst/>
          </a:prstGeom>
        </p:spPr>
      </p:pic>
      <p:pic>
        <p:nvPicPr>
          <p:cNvPr id="552" name="Graphic 551" descr="Bear with solid fill">
            <a:extLst>
              <a:ext uri="{FF2B5EF4-FFF2-40B4-BE49-F238E27FC236}">
                <a16:creationId xmlns:a16="http://schemas.microsoft.com/office/drawing/2014/main" id="{36CA9C94-B480-35DF-2C6C-B70C351A3788}"/>
              </a:ext>
            </a:extLst>
          </p:cNvPr>
          <p:cNvPicPr>
            <a:picLocks noChangeAspect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4"/>
              </a:ext>
            </a:extLst>
          </a:blip>
          <a:stretch>
            <a:fillRect/>
          </a:stretch>
        </p:blipFill>
        <p:spPr>
          <a:xfrm>
            <a:off x="9762350" y="4234546"/>
            <a:ext cx="508912" cy="508912"/>
          </a:xfrm>
          <a:prstGeom prst="rect">
            <a:avLst/>
          </a:prstGeom>
        </p:spPr>
      </p:pic>
      <p:pic>
        <p:nvPicPr>
          <p:cNvPr id="556" name="Graphic 555" descr="Bell with solid fill">
            <a:extLst>
              <a:ext uri="{FF2B5EF4-FFF2-40B4-BE49-F238E27FC236}">
                <a16:creationId xmlns:a16="http://schemas.microsoft.com/office/drawing/2014/main" id="{3B80642C-9959-6ABD-D059-470FE9E9AED1}"/>
              </a:ext>
            </a:extLst>
          </p:cNvPr>
          <p:cNvPicPr>
            <a:picLocks noChangeAspect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6"/>
              </a:ext>
            </a:extLst>
          </a:blip>
          <a:stretch>
            <a:fillRect/>
          </a:stretch>
        </p:blipFill>
        <p:spPr>
          <a:xfrm>
            <a:off x="1225749" y="5681619"/>
            <a:ext cx="315964" cy="315964"/>
          </a:xfrm>
          <a:prstGeom prst="rect">
            <a:avLst/>
          </a:prstGeom>
        </p:spPr>
      </p:pic>
      <p:pic>
        <p:nvPicPr>
          <p:cNvPr id="564" name="Graphic 563" descr="Bow And Arrow with solid fill">
            <a:extLst>
              <a:ext uri="{FF2B5EF4-FFF2-40B4-BE49-F238E27FC236}">
                <a16:creationId xmlns:a16="http://schemas.microsoft.com/office/drawing/2014/main" id="{ED095854-F55A-B19E-5FDD-60C9758E95EF}"/>
              </a:ext>
            </a:extLst>
          </p:cNvPr>
          <p:cNvPicPr>
            <a:picLocks noChangeAspect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8"/>
              </a:ext>
            </a:extLst>
          </a:blip>
          <a:stretch>
            <a:fillRect/>
          </a:stretch>
        </p:blipFill>
        <p:spPr>
          <a:xfrm>
            <a:off x="878044" y="3214538"/>
            <a:ext cx="572537" cy="572537"/>
          </a:xfrm>
          <a:prstGeom prst="rect">
            <a:avLst/>
          </a:prstGeom>
        </p:spPr>
      </p:pic>
      <p:pic>
        <p:nvPicPr>
          <p:cNvPr id="568" name="Graphic 567" descr="Bucket and shovel with solid fill">
            <a:extLst>
              <a:ext uri="{FF2B5EF4-FFF2-40B4-BE49-F238E27FC236}">
                <a16:creationId xmlns:a16="http://schemas.microsoft.com/office/drawing/2014/main" id="{950A2DF4-F936-33A0-B8C5-820547D0BA68}"/>
              </a:ext>
            </a:extLst>
          </p:cNvPr>
          <p:cNvPicPr>
            <a:picLocks noChangeAspect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0"/>
              </a:ext>
            </a:extLst>
          </a:blip>
          <a:stretch>
            <a:fillRect/>
          </a:stretch>
        </p:blipFill>
        <p:spPr>
          <a:xfrm>
            <a:off x="762644" y="4278199"/>
            <a:ext cx="914400" cy="914400"/>
          </a:xfrm>
          <a:prstGeom prst="rect">
            <a:avLst/>
          </a:prstGeom>
        </p:spPr>
      </p:pic>
      <p:pic>
        <p:nvPicPr>
          <p:cNvPr id="572" name="Graphic 571" descr="Bunting with solid fill">
            <a:extLst>
              <a:ext uri="{FF2B5EF4-FFF2-40B4-BE49-F238E27FC236}">
                <a16:creationId xmlns:a16="http://schemas.microsoft.com/office/drawing/2014/main" id="{0C018B7C-3207-BC19-CB51-DC8713436404}"/>
              </a:ext>
            </a:extLst>
          </p:cNvPr>
          <p:cNvPicPr>
            <a:picLocks noChangeAspect="1"/>
          </p:cNvPicPr>
          <p:nvPr/>
        </p:nvPicPr>
        <p:blipFill>
          <a:blip r:embed="rId2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2"/>
              </a:ext>
            </a:extLst>
          </a:blip>
          <a:stretch>
            <a:fillRect/>
          </a:stretch>
        </p:blipFill>
        <p:spPr>
          <a:xfrm>
            <a:off x="3771516" y="5474906"/>
            <a:ext cx="550524" cy="550524"/>
          </a:xfrm>
          <a:prstGeom prst="rect">
            <a:avLst/>
          </a:prstGeom>
        </p:spPr>
      </p:pic>
      <p:pic>
        <p:nvPicPr>
          <p:cNvPr id="128" name="Graphic 127" descr="Bus with solid fill">
            <a:extLst>
              <a:ext uri="{FF2B5EF4-FFF2-40B4-BE49-F238E27FC236}">
                <a16:creationId xmlns:a16="http://schemas.microsoft.com/office/drawing/2014/main" id="{95FCD4C0-EEBE-78BB-6AF0-8910FB2E789C}"/>
              </a:ext>
            </a:extLst>
          </p:cNvPr>
          <p:cNvPicPr>
            <a:picLocks noChangeAspect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4"/>
              </a:ext>
            </a:extLst>
          </a:blip>
          <a:stretch>
            <a:fillRect/>
          </a:stretch>
        </p:blipFill>
        <p:spPr>
          <a:xfrm>
            <a:off x="2590053" y="5424481"/>
            <a:ext cx="786129" cy="786129"/>
          </a:xfrm>
          <a:prstGeom prst="rect">
            <a:avLst/>
          </a:prstGeom>
        </p:spPr>
      </p:pic>
      <p:pic>
        <p:nvPicPr>
          <p:cNvPr id="132" name="Graphic 131" descr="Cactus with solid fill">
            <a:extLst>
              <a:ext uri="{FF2B5EF4-FFF2-40B4-BE49-F238E27FC236}">
                <a16:creationId xmlns:a16="http://schemas.microsoft.com/office/drawing/2014/main" id="{999527A3-27A6-F18A-CF2E-310EFF0F1AEF}"/>
              </a:ext>
            </a:extLst>
          </p:cNvPr>
          <p:cNvPicPr>
            <a:picLocks noChangeAspect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6"/>
              </a:ext>
            </a:extLst>
          </a:blip>
          <a:stretch>
            <a:fillRect/>
          </a:stretch>
        </p:blipFill>
        <p:spPr>
          <a:xfrm>
            <a:off x="4967274" y="5872775"/>
            <a:ext cx="631730" cy="631730"/>
          </a:xfrm>
          <a:prstGeom prst="rect">
            <a:avLst/>
          </a:prstGeom>
        </p:spPr>
      </p:pic>
      <p:pic>
        <p:nvPicPr>
          <p:cNvPr id="136" name="Graphic 135" descr="Cake with solid fill">
            <a:extLst>
              <a:ext uri="{FF2B5EF4-FFF2-40B4-BE49-F238E27FC236}">
                <a16:creationId xmlns:a16="http://schemas.microsoft.com/office/drawing/2014/main" id="{C5D25938-A79D-DA66-A18B-2D57886ABB3D}"/>
              </a:ext>
            </a:extLst>
          </p:cNvPr>
          <p:cNvPicPr>
            <a:picLocks noChangeAspect="1"/>
          </p:cNvPicPr>
          <p:nvPr/>
        </p:nvPicPr>
        <p:blipFill>
          <a:blip r:embed="rId20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8"/>
              </a:ext>
            </a:extLst>
          </a:blip>
          <a:stretch>
            <a:fillRect/>
          </a:stretch>
        </p:blipFill>
        <p:spPr>
          <a:xfrm>
            <a:off x="1941181" y="4769839"/>
            <a:ext cx="692419" cy="692419"/>
          </a:xfrm>
          <a:prstGeom prst="rect">
            <a:avLst/>
          </a:prstGeom>
        </p:spPr>
      </p:pic>
      <p:pic>
        <p:nvPicPr>
          <p:cNvPr id="140" name="Graphic 139" descr="Chef female with solid fill">
            <a:extLst>
              <a:ext uri="{FF2B5EF4-FFF2-40B4-BE49-F238E27FC236}">
                <a16:creationId xmlns:a16="http://schemas.microsoft.com/office/drawing/2014/main" id="{BF6E275F-526D-6674-7A7C-CFA65F329599}"/>
              </a:ext>
            </a:extLst>
          </p:cNvPr>
          <p:cNvPicPr>
            <a:picLocks noChangeAspect="1"/>
          </p:cNvPicPr>
          <p:nvPr/>
        </p:nvPicPr>
        <p:blipFill>
          <a:blip r:embed="rId2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0"/>
              </a:ext>
            </a:extLst>
          </a:blip>
          <a:stretch>
            <a:fillRect/>
          </a:stretch>
        </p:blipFill>
        <p:spPr>
          <a:xfrm>
            <a:off x="3274479" y="4863652"/>
            <a:ext cx="813354" cy="813354"/>
          </a:xfrm>
          <a:prstGeom prst="rect">
            <a:avLst/>
          </a:prstGeom>
        </p:spPr>
      </p:pic>
      <p:pic>
        <p:nvPicPr>
          <p:cNvPr id="144" name="Graphic 143" descr="Director's Chair with solid fill">
            <a:extLst>
              <a:ext uri="{FF2B5EF4-FFF2-40B4-BE49-F238E27FC236}">
                <a16:creationId xmlns:a16="http://schemas.microsoft.com/office/drawing/2014/main" id="{254BF189-D919-F634-025D-45DDEA64F6AD}"/>
              </a:ext>
            </a:extLst>
          </p:cNvPr>
          <p:cNvPicPr>
            <a:picLocks noChangeAspect="1"/>
          </p:cNvPicPr>
          <p:nvPr/>
        </p:nvPicPr>
        <p:blipFill>
          <a:blip r:embed="rId2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2"/>
              </a:ext>
            </a:extLst>
          </a:blip>
          <a:stretch>
            <a:fillRect/>
          </a:stretch>
        </p:blipFill>
        <p:spPr>
          <a:xfrm>
            <a:off x="3173787" y="2075736"/>
            <a:ext cx="572056" cy="572056"/>
          </a:xfrm>
          <a:prstGeom prst="rect">
            <a:avLst/>
          </a:prstGeom>
        </p:spPr>
      </p:pic>
      <p:pic>
        <p:nvPicPr>
          <p:cNvPr id="156" name="Graphic 155" descr="Flamingo with solid fill">
            <a:extLst>
              <a:ext uri="{FF2B5EF4-FFF2-40B4-BE49-F238E27FC236}">
                <a16:creationId xmlns:a16="http://schemas.microsoft.com/office/drawing/2014/main" id="{C3B37244-E68E-BD5A-86EB-F6B88C43A282}"/>
              </a:ext>
            </a:extLst>
          </p:cNvPr>
          <p:cNvPicPr>
            <a:picLocks noChangeAspect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4"/>
              </a:ext>
            </a:extLst>
          </a:blip>
          <a:stretch>
            <a:fillRect/>
          </a:stretch>
        </p:blipFill>
        <p:spPr>
          <a:xfrm>
            <a:off x="3765521" y="1899856"/>
            <a:ext cx="749745" cy="749745"/>
          </a:xfrm>
          <a:prstGeom prst="rect">
            <a:avLst/>
          </a:prstGeom>
        </p:spPr>
      </p:pic>
      <p:pic>
        <p:nvPicPr>
          <p:cNvPr id="158" name="Graphic 157" descr="Flip Flops with solid fill">
            <a:extLst>
              <a:ext uri="{FF2B5EF4-FFF2-40B4-BE49-F238E27FC236}">
                <a16:creationId xmlns:a16="http://schemas.microsoft.com/office/drawing/2014/main" id="{CA63120E-A6B2-4814-DF9D-015CFC7E9CDA}"/>
              </a:ext>
            </a:extLst>
          </p:cNvPr>
          <p:cNvPicPr>
            <a:picLocks noChangeAspect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6"/>
              </a:ext>
            </a:extLst>
          </a:blip>
          <a:stretch>
            <a:fillRect/>
          </a:stretch>
        </p:blipFill>
        <p:spPr>
          <a:xfrm>
            <a:off x="4440449" y="471252"/>
            <a:ext cx="525983" cy="525983"/>
          </a:xfrm>
          <a:prstGeom prst="rect">
            <a:avLst/>
          </a:prstGeom>
        </p:spPr>
      </p:pic>
      <p:pic>
        <p:nvPicPr>
          <p:cNvPr id="166" name="Graphic 165" descr="Garbage with solid fill">
            <a:extLst>
              <a:ext uri="{FF2B5EF4-FFF2-40B4-BE49-F238E27FC236}">
                <a16:creationId xmlns:a16="http://schemas.microsoft.com/office/drawing/2014/main" id="{60E88D5D-74EC-75E3-94BF-7AC90DE9790C}"/>
              </a:ext>
            </a:extLst>
          </p:cNvPr>
          <p:cNvPicPr>
            <a:picLocks noChangeAspect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8"/>
              </a:ext>
            </a:extLst>
          </a:blip>
          <a:stretch>
            <a:fillRect/>
          </a:stretch>
        </p:blipFill>
        <p:spPr>
          <a:xfrm>
            <a:off x="5097824" y="3236547"/>
            <a:ext cx="726742" cy="726742"/>
          </a:xfrm>
          <a:prstGeom prst="rect">
            <a:avLst/>
          </a:prstGeom>
        </p:spPr>
      </p:pic>
      <p:pic>
        <p:nvPicPr>
          <p:cNvPr id="170" name="Graphic 169" descr="Ghost with solid fill">
            <a:extLst>
              <a:ext uri="{FF2B5EF4-FFF2-40B4-BE49-F238E27FC236}">
                <a16:creationId xmlns:a16="http://schemas.microsoft.com/office/drawing/2014/main" id="{1087FB0B-A3F5-71A5-3453-0F9DE0C35564}"/>
              </a:ext>
            </a:extLst>
          </p:cNvPr>
          <p:cNvPicPr>
            <a:picLocks noChangeAspect="1"/>
          </p:cNvPicPr>
          <p:nvPr/>
        </p:nvPicPr>
        <p:blipFill>
          <a:blip r:embed="rId2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0"/>
              </a:ext>
            </a:extLst>
          </a:blip>
          <a:stretch>
            <a:fillRect/>
          </a:stretch>
        </p:blipFill>
        <p:spPr>
          <a:xfrm>
            <a:off x="1655876" y="1851190"/>
            <a:ext cx="513794" cy="513794"/>
          </a:xfrm>
          <a:prstGeom prst="rect">
            <a:avLst/>
          </a:prstGeom>
        </p:spPr>
      </p:pic>
      <p:pic>
        <p:nvPicPr>
          <p:cNvPr id="174" name="Graphic 173" descr="Globe with solid fill">
            <a:extLst>
              <a:ext uri="{FF2B5EF4-FFF2-40B4-BE49-F238E27FC236}">
                <a16:creationId xmlns:a16="http://schemas.microsoft.com/office/drawing/2014/main" id="{F6C2E207-D14F-84EF-6DAE-7FA2E8EA60AB}"/>
              </a:ext>
            </a:extLst>
          </p:cNvPr>
          <p:cNvPicPr>
            <a:picLocks noChangeAspect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2"/>
              </a:ext>
            </a:extLst>
          </a:blip>
          <a:stretch>
            <a:fillRect/>
          </a:stretch>
        </p:blipFill>
        <p:spPr>
          <a:xfrm>
            <a:off x="6873393" y="1135600"/>
            <a:ext cx="618727" cy="618727"/>
          </a:xfrm>
          <a:prstGeom prst="rect">
            <a:avLst/>
          </a:prstGeom>
        </p:spPr>
      </p:pic>
      <p:pic>
        <p:nvPicPr>
          <p:cNvPr id="178" name="Graphic 177" descr="Grapes with solid fill">
            <a:extLst>
              <a:ext uri="{FF2B5EF4-FFF2-40B4-BE49-F238E27FC236}">
                <a16:creationId xmlns:a16="http://schemas.microsoft.com/office/drawing/2014/main" id="{D27936F2-0A0F-F60C-FCBA-5437A3C7BC81}"/>
              </a:ext>
            </a:extLst>
          </p:cNvPr>
          <p:cNvPicPr>
            <a:picLocks noChangeAspect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4"/>
              </a:ext>
            </a:extLst>
          </a:blip>
          <a:stretch>
            <a:fillRect/>
          </a:stretch>
        </p:blipFill>
        <p:spPr>
          <a:xfrm>
            <a:off x="10024712" y="5524588"/>
            <a:ext cx="637609" cy="637609"/>
          </a:xfrm>
          <a:prstGeom prst="rect">
            <a:avLst/>
          </a:prstGeom>
        </p:spPr>
      </p:pic>
      <p:pic>
        <p:nvPicPr>
          <p:cNvPr id="182" name="Graphic 181" descr="Guitar with solid fill">
            <a:extLst>
              <a:ext uri="{FF2B5EF4-FFF2-40B4-BE49-F238E27FC236}">
                <a16:creationId xmlns:a16="http://schemas.microsoft.com/office/drawing/2014/main" id="{CBCB9624-0DED-3811-2B48-2FC733378B85}"/>
              </a:ext>
            </a:extLst>
          </p:cNvPr>
          <p:cNvPicPr>
            <a:picLocks noChangeAspect="1"/>
          </p:cNvPicPr>
          <p:nvPr/>
        </p:nvPicPr>
        <p:blipFill>
          <a:blip r:embed="rId2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6"/>
              </a:ext>
            </a:extLst>
          </a:blip>
          <a:stretch>
            <a:fillRect/>
          </a:stretch>
        </p:blipFill>
        <p:spPr>
          <a:xfrm rot="20267532">
            <a:off x="4355808" y="4465865"/>
            <a:ext cx="801928" cy="801928"/>
          </a:xfrm>
          <a:prstGeom prst="rect">
            <a:avLst/>
          </a:prstGeom>
        </p:spPr>
      </p:pic>
      <p:pic>
        <p:nvPicPr>
          <p:cNvPr id="588" name="Graphic 587" descr="Igloo with solid fill">
            <a:extLst>
              <a:ext uri="{FF2B5EF4-FFF2-40B4-BE49-F238E27FC236}">
                <a16:creationId xmlns:a16="http://schemas.microsoft.com/office/drawing/2014/main" id="{2286A9EE-E3DA-DEA8-7960-E588B0AD930C}"/>
              </a:ext>
            </a:extLst>
          </p:cNvPr>
          <p:cNvPicPr>
            <a:picLocks noChangeAspect="1"/>
          </p:cNvPicPr>
          <p:nvPr/>
        </p:nvPicPr>
        <p:blipFill>
          <a:blip r:embed="rId2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8"/>
              </a:ext>
            </a:extLst>
          </a:blip>
          <a:stretch>
            <a:fillRect/>
          </a:stretch>
        </p:blipFill>
        <p:spPr>
          <a:xfrm>
            <a:off x="6477674" y="2957588"/>
            <a:ext cx="607039" cy="607039"/>
          </a:xfrm>
          <a:prstGeom prst="rect">
            <a:avLst/>
          </a:prstGeom>
        </p:spPr>
      </p:pic>
      <p:pic>
        <p:nvPicPr>
          <p:cNvPr id="592" name="Graphic 591" descr="Key with solid fill">
            <a:extLst>
              <a:ext uri="{FF2B5EF4-FFF2-40B4-BE49-F238E27FC236}">
                <a16:creationId xmlns:a16="http://schemas.microsoft.com/office/drawing/2014/main" id="{35FF5442-0539-89E6-07AB-DAC4065B5607}"/>
              </a:ext>
            </a:extLst>
          </p:cNvPr>
          <p:cNvPicPr>
            <a:picLocks noChangeAspect="1"/>
          </p:cNvPicPr>
          <p:nvPr/>
        </p:nvPicPr>
        <p:blipFill>
          <a:blip r:embed="rId2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0"/>
              </a:ext>
            </a:extLst>
          </a:blip>
          <a:stretch>
            <a:fillRect/>
          </a:stretch>
        </p:blipFill>
        <p:spPr>
          <a:xfrm rot="3270196">
            <a:off x="6623362" y="2345275"/>
            <a:ext cx="449959" cy="449959"/>
          </a:xfrm>
          <a:prstGeom prst="rect">
            <a:avLst/>
          </a:prstGeom>
        </p:spPr>
      </p:pic>
      <p:pic>
        <p:nvPicPr>
          <p:cNvPr id="596" name="Graphic 595" descr="Lamp with solid fill">
            <a:extLst>
              <a:ext uri="{FF2B5EF4-FFF2-40B4-BE49-F238E27FC236}">
                <a16:creationId xmlns:a16="http://schemas.microsoft.com/office/drawing/2014/main" id="{62EF2B2D-75D3-1DCD-D2C1-E8BC714C8791}"/>
              </a:ext>
            </a:extLst>
          </p:cNvPr>
          <p:cNvPicPr>
            <a:picLocks noChangeAspect="1"/>
          </p:cNvPicPr>
          <p:nvPr/>
        </p:nvPicPr>
        <p:blipFill>
          <a:blip r:embed="rId2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2"/>
              </a:ext>
            </a:extLst>
          </a:blip>
          <a:stretch>
            <a:fillRect/>
          </a:stretch>
        </p:blipFill>
        <p:spPr>
          <a:xfrm>
            <a:off x="10607723" y="3024750"/>
            <a:ext cx="477829" cy="477829"/>
          </a:xfrm>
          <a:prstGeom prst="rect">
            <a:avLst/>
          </a:prstGeom>
        </p:spPr>
      </p:pic>
      <p:pic>
        <p:nvPicPr>
          <p:cNvPr id="598" name="Graphic 597" descr="Large paint brush with solid fill">
            <a:extLst>
              <a:ext uri="{FF2B5EF4-FFF2-40B4-BE49-F238E27FC236}">
                <a16:creationId xmlns:a16="http://schemas.microsoft.com/office/drawing/2014/main" id="{EECDAF20-1140-C934-929E-401ECBB4C6D7}"/>
              </a:ext>
            </a:extLst>
          </p:cNvPr>
          <p:cNvPicPr>
            <a:picLocks noChangeAspect="1"/>
          </p:cNvPicPr>
          <p:nvPr/>
        </p:nvPicPr>
        <p:blipFill>
          <a:blip r:embed="rId2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4"/>
              </a:ext>
            </a:extLst>
          </a:blip>
          <a:stretch>
            <a:fillRect/>
          </a:stretch>
        </p:blipFill>
        <p:spPr>
          <a:xfrm rot="20712814">
            <a:off x="10875637" y="2712669"/>
            <a:ext cx="544809" cy="544809"/>
          </a:xfrm>
          <a:prstGeom prst="rect">
            <a:avLst/>
          </a:prstGeom>
        </p:spPr>
      </p:pic>
      <p:pic>
        <p:nvPicPr>
          <p:cNvPr id="602" name="Graphic 601" descr="Leaky Tap with solid fill">
            <a:extLst>
              <a:ext uri="{FF2B5EF4-FFF2-40B4-BE49-F238E27FC236}">
                <a16:creationId xmlns:a16="http://schemas.microsoft.com/office/drawing/2014/main" id="{9D1490D0-D2EB-9054-0E00-9CCE5D7C5CA5}"/>
              </a:ext>
            </a:extLst>
          </p:cNvPr>
          <p:cNvPicPr>
            <a:picLocks noChangeAspect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6"/>
              </a:ext>
            </a:extLst>
          </a:blip>
          <a:stretch>
            <a:fillRect/>
          </a:stretch>
        </p:blipFill>
        <p:spPr>
          <a:xfrm rot="879010">
            <a:off x="6269230" y="1004041"/>
            <a:ext cx="745745" cy="745745"/>
          </a:xfrm>
          <a:prstGeom prst="rect">
            <a:avLst/>
          </a:prstGeom>
        </p:spPr>
      </p:pic>
      <p:pic>
        <p:nvPicPr>
          <p:cNvPr id="622" name="Graphic 621" descr="Lips with solid fill">
            <a:extLst>
              <a:ext uri="{FF2B5EF4-FFF2-40B4-BE49-F238E27FC236}">
                <a16:creationId xmlns:a16="http://schemas.microsoft.com/office/drawing/2014/main" id="{75A95034-BD80-F0FC-8775-A32C6F6EF31F}"/>
              </a:ext>
            </a:extLst>
          </p:cNvPr>
          <p:cNvPicPr>
            <a:picLocks noChangeAspect="1"/>
          </p:cNvPicPr>
          <p:nvPr/>
        </p:nvPicPr>
        <p:blipFill>
          <a:blip r:embed="rId2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8"/>
              </a:ext>
            </a:extLst>
          </a:blip>
          <a:stretch>
            <a:fillRect/>
          </a:stretch>
        </p:blipFill>
        <p:spPr>
          <a:xfrm>
            <a:off x="5094387" y="805517"/>
            <a:ext cx="688527" cy="688527"/>
          </a:xfrm>
          <a:prstGeom prst="rect">
            <a:avLst/>
          </a:prstGeom>
        </p:spPr>
      </p:pic>
      <p:pic>
        <p:nvPicPr>
          <p:cNvPr id="626" name="Graphic 625" descr="Long sleeve shirt with solid fill">
            <a:extLst>
              <a:ext uri="{FF2B5EF4-FFF2-40B4-BE49-F238E27FC236}">
                <a16:creationId xmlns:a16="http://schemas.microsoft.com/office/drawing/2014/main" id="{B6268BA7-BDEB-FC91-FEAA-90728B068AD4}"/>
              </a:ext>
            </a:extLst>
          </p:cNvPr>
          <p:cNvPicPr>
            <a:picLocks noChangeAspect="1"/>
          </p:cNvPicPr>
          <p:nvPr/>
        </p:nvPicPr>
        <p:blipFill>
          <a:blip r:embed="rId2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0"/>
              </a:ext>
            </a:extLst>
          </a:blip>
          <a:stretch>
            <a:fillRect/>
          </a:stretch>
        </p:blipFill>
        <p:spPr>
          <a:xfrm>
            <a:off x="6319582" y="1778830"/>
            <a:ext cx="589060" cy="589060"/>
          </a:xfrm>
          <a:prstGeom prst="rect">
            <a:avLst/>
          </a:prstGeom>
        </p:spPr>
      </p:pic>
      <p:pic>
        <p:nvPicPr>
          <p:cNvPr id="628" name="Graphic 627" descr="Mushroom with solid fill">
            <a:extLst>
              <a:ext uri="{FF2B5EF4-FFF2-40B4-BE49-F238E27FC236}">
                <a16:creationId xmlns:a16="http://schemas.microsoft.com/office/drawing/2014/main" id="{7945B323-2BDF-9186-C6BB-A706799D5437}"/>
              </a:ext>
            </a:extLst>
          </p:cNvPr>
          <p:cNvPicPr>
            <a:picLocks noChangeAspect="1"/>
          </p:cNvPicPr>
          <p:nvPr/>
        </p:nvPicPr>
        <p:blipFill>
          <a:blip r:embed="rId2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2"/>
              </a:ext>
            </a:extLst>
          </a:blip>
          <a:stretch>
            <a:fillRect/>
          </a:stretch>
        </p:blipFill>
        <p:spPr>
          <a:xfrm>
            <a:off x="6932909" y="93962"/>
            <a:ext cx="733600" cy="733600"/>
          </a:xfrm>
          <a:prstGeom prst="rect">
            <a:avLst/>
          </a:prstGeom>
        </p:spPr>
      </p:pic>
      <p:pic>
        <p:nvPicPr>
          <p:cNvPr id="630" name="Graphic 629" descr="Music with solid fill">
            <a:extLst>
              <a:ext uri="{FF2B5EF4-FFF2-40B4-BE49-F238E27FC236}">
                <a16:creationId xmlns:a16="http://schemas.microsoft.com/office/drawing/2014/main" id="{88257898-53B4-3B0A-B11A-5B9D027F2985}"/>
              </a:ext>
            </a:extLst>
          </p:cNvPr>
          <p:cNvPicPr>
            <a:picLocks noChangeAspect="1"/>
          </p:cNvPicPr>
          <p:nvPr/>
        </p:nvPicPr>
        <p:blipFill>
          <a:blip r:embed="rId2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4"/>
              </a:ext>
            </a:extLst>
          </a:blip>
          <a:stretch>
            <a:fillRect/>
          </a:stretch>
        </p:blipFill>
        <p:spPr>
          <a:xfrm rot="1397670">
            <a:off x="10527558" y="1994033"/>
            <a:ext cx="412025" cy="412025"/>
          </a:xfrm>
          <a:prstGeom prst="rect">
            <a:avLst/>
          </a:prstGeom>
        </p:spPr>
      </p:pic>
      <p:pic>
        <p:nvPicPr>
          <p:cNvPr id="632" name="Graphic 631" descr="Old Key with solid fill">
            <a:extLst>
              <a:ext uri="{FF2B5EF4-FFF2-40B4-BE49-F238E27FC236}">
                <a16:creationId xmlns:a16="http://schemas.microsoft.com/office/drawing/2014/main" id="{C9117547-C4D1-5857-A575-0AFC7C3E161C}"/>
              </a:ext>
            </a:extLst>
          </p:cNvPr>
          <p:cNvPicPr>
            <a:picLocks noChangeAspect="1"/>
          </p:cNvPicPr>
          <p:nvPr/>
        </p:nvPicPr>
        <p:blipFill>
          <a:blip r:embed="rId2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6"/>
              </a:ext>
            </a:extLst>
          </a:blip>
          <a:stretch>
            <a:fillRect/>
          </a:stretch>
        </p:blipFill>
        <p:spPr>
          <a:xfrm rot="4771704">
            <a:off x="7412384" y="1888734"/>
            <a:ext cx="652577" cy="652577"/>
          </a:xfrm>
          <a:prstGeom prst="rect">
            <a:avLst/>
          </a:prstGeom>
        </p:spPr>
      </p:pic>
      <p:pic>
        <p:nvPicPr>
          <p:cNvPr id="634" name="Graphic 633" descr="Pacifier with solid fill">
            <a:extLst>
              <a:ext uri="{FF2B5EF4-FFF2-40B4-BE49-F238E27FC236}">
                <a16:creationId xmlns:a16="http://schemas.microsoft.com/office/drawing/2014/main" id="{3934160B-7989-0429-AD63-3F3696662479}"/>
              </a:ext>
            </a:extLst>
          </p:cNvPr>
          <p:cNvPicPr>
            <a:picLocks noChangeAspect="1"/>
          </p:cNvPicPr>
          <p:nvPr/>
        </p:nvPicPr>
        <p:blipFill>
          <a:blip r:embed="rId2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8"/>
              </a:ext>
            </a:extLst>
          </a:blip>
          <a:stretch>
            <a:fillRect/>
          </a:stretch>
        </p:blipFill>
        <p:spPr>
          <a:xfrm>
            <a:off x="8732525" y="3314662"/>
            <a:ext cx="555682" cy="555682"/>
          </a:xfrm>
          <a:prstGeom prst="rect">
            <a:avLst/>
          </a:prstGeom>
        </p:spPr>
      </p:pic>
      <p:pic>
        <p:nvPicPr>
          <p:cNvPr id="636" name="Graphic 635" descr="Paint with solid fill">
            <a:extLst>
              <a:ext uri="{FF2B5EF4-FFF2-40B4-BE49-F238E27FC236}">
                <a16:creationId xmlns:a16="http://schemas.microsoft.com/office/drawing/2014/main" id="{84F07377-408B-EEC4-BD56-720CFE39BAF5}"/>
              </a:ext>
            </a:extLst>
          </p:cNvPr>
          <p:cNvPicPr>
            <a:picLocks noChangeAspect="1"/>
          </p:cNvPicPr>
          <p:nvPr/>
        </p:nvPicPr>
        <p:blipFill>
          <a:blip r:embed="rId2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0"/>
              </a:ext>
            </a:extLst>
          </a:blip>
          <a:stretch>
            <a:fillRect/>
          </a:stretch>
        </p:blipFill>
        <p:spPr>
          <a:xfrm>
            <a:off x="11154339" y="4156736"/>
            <a:ext cx="461736" cy="461736"/>
          </a:xfrm>
          <a:prstGeom prst="rect">
            <a:avLst/>
          </a:prstGeom>
        </p:spPr>
      </p:pic>
      <p:pic>
        <p:nvPicPr>
          <p:cNvPr id="638" name="Graphic 637" descr="Party hat with solid fill">
            <a:extLst>
              <a:ext uri="{FF2B5EF4-FFF2-40B4-BE49-F238E27FC236}">
                <a16:creationId xmlns:a16="http://schemas.microsoft.com/office/drawing/2014/main" id="{D6BB68B5-EF0F-6981-CBDD-B36EF0110B50}"/>
              </a:ext>
            </a:extLst>
          </p:cNvPr>
          <p:cNvPicPr>
            <a:picLocks noChangeAspect="1"/>
          </p:cNvPicPr>
          <p:nvPr/>
        </p:nvPicPr>
        <p:blipFill>
          <a:blip r:embed="rId2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2"/>
              </a:ext>
            </a:extLst>
          </a:blip>
          <a:stretch>
            <a:fillRect/>
          </a:stretch>
        </p:blipFill>
        <p:spPr>
          <a:xfrm>
            <a:off x="7393575" y="189770"/>
            <a:ext cx="682335" cy="682335"/>
          </a:xfrm>
          <a:prstGeom prst="rect">
            <a:avLst/>
          </a:prstGeom>
        </p:spPr>
      </p:pic>
      <p:pic>
        <p:nvPicPr>
          <p:cNvPr id="192" name="Graphic 191" descr="Peg with solid fill">
            <a:extLst>
              <a:ext uri="{FF2B5EF4-FFF2-40B4-BE49-F238E27FC236}">
                <a16:creationId xmlns:a16="http://schemas.microsoft.com/office/drawing/2014/main" id="{CB0A5400-F5F7-457D-A8CD-20AE34B8F321}"/>
              </a:ext>
            </a:extLst>
          </p:cNvPr>
          <p:cNvPicPr>
            <a:picLocks noChangeAspect="1"/>
          </p:cNvPicPr>
          <p:nvPr/>
        </p:nvPicPr>
        <p:blipFill>
          <a:blip r:embed="rId2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4"/>
              </a:ext>
            </a:extLst>
          </a:blip>
          <a:stretch>
            <a:fillRect/>
          </a:stretch>
        </p:blipFill>
        <p:spPr>
          <a:xfrm rot="2098823">
            <a:off x="8525479" y="1050116"/>
            <a:ext cx="809045" cy="809045"/>
          </a:xfrm>
          <a:prstGeom prst="rect">
            <a:avLst/>
          </a:prstGeom>
        </p:spPr>
      </p:pic>
      <p:pic>
        <p:nvPicPr>
          <p:cNvPr id="196" name="Graphic 195" descr="Pencil with solid fill">
            <a:extLst>
              <a:ext uri="{FF2B5EF4-FFF2-40B4-BE49-F238E27FC236}">
                <a16:creationId xmlns:a16="http://schemas.microsoft.com/office/drawing/2014/main" id="{51264E0A-6B28-4669-DDBB-3BAB534B957B}"/>
              </a:ext>
            </a:extLst>
          </p:cNvPr>
          <p:cNvPicPr>
            <a:picLocks noChangeAspect="1"/>
          </p:cNvPicPr>
          <p:nvPr/>
        </p:nvPicPr>
        <p:blipFill>
          <a:blip r:embed="rId2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6"/>
              </a:ext>
            </a:extLst>
          </a:blip>
          <a:stretch>
            <a:fillRect/>
          </a:stretch>
        </p:blipFill>
        <p:spPr>
          <a:xfrm>
            <a:off x="7641027" y="1242852"/>
            <a:ext cx="695234" cy="695234"/>
          </a:xfrm>
          <a:prstGeom prst="rect">
            <a:avLst/>
          </a:prstGeom>
        </p:spPr>
      </p:pic>
      <p:pic>
        <p:nvPicPr>
          <p:cNvPr id="200" name="Graphic 199" descr="Pin with solid fill">
            <a:extLst>
              <a:ext uri="{FF2B5EF4-FFF2-40B4-BE49-F238E27FC236}">
                <a16:creationId xmlns:a16="http://schemas.microsoft.com/office/drawing/2014/main" id="{068D3FBF-5277-E8B2-051C-18DE8DDB0B1B}"/>
              </a:ext>
            </a:extLst>
          </p:cNvPr>
          <p:cNvPicPr>
            <a:picLocks noChangeAspect="1"/>
          </p:cNvPicPr>
          <p:nvPr/>
        </p:nvPicPr>
        <p:blipFill>
          <a:blip r:embed="rId2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8"/>
              </a:ext>
            </a:extLst>
          </a:blip>
          <a:stretch>
            <a:fillRect/>
          </a:stretch>
        </p:blipFill>
        <p:spPr>
          <a:xfrm>
            <a:off x="1313251" y="3121058"/>
            <a:ext cx="632723" cy="632723"/>
          </a:xfrm>
          <a:prstGeom prst="rect">
            <a:avLst/>
          </a:prstGeom>
        </p:spPr>
      </p:pic>
      <p:pic>
        <p:nvPicPr>
          <p:cNvPr id="214" name="Graphic 213" descr="Ring with solid fill">
            <a:extLst>
              <a:ext uri="{FF2B5EF4-FFF2-40B4-BE49-F238E27FC236}">
                <a16:creationId xmlns:a16="http://schemas.microsoft.com/office/drawing/2014/main" id="{F6A3611C-00AB-D60F-D9C0-3C472D9C933E}"/>
              </a:ext>
            </a:extLst>
          </p:cNvPr>
          <p:cNvPicPr>
            <a:picLocks noChangeAspect="1"/>
          </p:cNvPicPr>
          <p:nvPr/>
        </p:nvPicPr>
        <p:blipFill>
          <a:blip r:embed="rId2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0"/>
              </a:ext>
            </a:extLst>
          </a:blip>
          <a:stretch>
            <a:fillRect/>
          </a:stretch>
        </p:blipFill>
        <p:spPr>
          <a:xfrm>
            <a:off x="1408126" y="1240793"/>
            <a:ext cx="680548" cy="680548"/>
          </a:xfrm>
          <a:prstGeom prst="rect">
            <a:avLst/>
          </a:prstGeom>
        </p:spPr>
      </p:pic>
      <p:pic>
        <p:nvPicPr>
          <p:cNvPr id="218" name="Graphic 217" descr="Roller Paint Tool with solid fill">
            <a:extLst>
              <a:ext uri="{FF2B5EF4-FFF2-40B4-BE49-F238E27FC236}">
                <a16:creationId xmlns:a16="http://schemas.microsoft.com/office/drawing/2014/main" id="{C33EFA5C-FEC4-7A1A-8F8E-34ED318BB981}"/>
              </a:ext>
            </a:extLst>
          </p:cNvPr>
          <p:cNvPicPr>
            <a:picLocks noChangeAspect="1"/>
          </p:cNvPicPr>
          <p:nvPr/>
        </p:nvPicPr>
        <p:blipFill>
          <a:blip r:embed="rId2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2"/>
              </a:ext>
            </a:extLst>
          </a:blip>
          <a:stretch>
            <a:fillRect/>
          </a:stretch>
        </p:blipFill>
        <p:spPr>
          <a:xfrm rot="20679321">
            <a:off x="10354549" y="3302442"/>
            <a:ext cx="456853" cy="456853"/>
          </a:xfrm>
          <a:prstGeom prst="rect">
            <a:avLst/>
          </a:prstGeom>
        </p:spPr>
      </p:pic>
      <p:pic>
        <p:nvPicPr>
          <p:cNvPr id="222" name="Graphic 221" descr="Saturn with solid fill">
            <a:extLst>
              <a:ext uri="{FF2B5EF4-FFF2-40B4-BE49-F238E27FC236}">
                <a16:creationId xmlns:a16="http://schemas.microsoft.com/office/drawing/2014/main" id="{9AB16A0A-BA00-84CE-F488-80194E3950C3}"/>
              </a:ext>
            </a:extLst>
          </p:cNvPr>
          <p:cNvPicPr>
            <a:picLocks noChangeAspect="1"/>
          </p:cNvPicPr>
          <p:nvPr/>
        </p:nvPicPr>
        <p:blipFill>
          <a:blip r:embed="rId2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4"/>
              </a:ext>
            </a:extLst>
          </a:blip>
          <a:stretch>
            <a:fillRect/>
          </a:stretch>
        </p:blipFill>
        <p:spPr>
          <a:xfrm>
            <a:off x="11152859" y="4905324"/>
            <a:ext cx="402041" cy="402041"/>
          </a:xfrm>
          <a:prstGeom prst="rect">
            <a:avLst/>
          </a:prstGeom>
        </p:spPr>
      </p:pic>
      <p:pic>
        <p:nvPicPr>
          <p:cNvPr id="226" name="Graphic 225" descr="Saw with solid fill">
            <a:extLst>
              <a:ext uri="{FF2B5EF4-FFF2-40B4-BE49-F238E27FC236}">
                <a16:creationId xmlns:a16="http://schemas.microsoft.com/office/drawing/2014/main" id="{15F7DADD-CCDB-41F9-123B-C0ACD0D64B47}"/>
              </a:ext>
            </a:extLst>
          </p:cNvPr>
          <p:cNvPicPr>
            <a:picLocks noChangeAspect="1"/>
          </p:cNvPicPr>
          <p:nvPr/>
        </p:nvPicPr>
        <p:blipFill>
          <a:blip r:embed="rId2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6"/>
              </a:ext>
            </a:extLst>
          </a:blip>
          <a:stretch>
            <a:fillRect/>
          </a:stretch>
        </p:blipFill>
        <p:spPr>
          <a:xfrm rot="539925">
            <a:off x="9542139" y="1464013"/>
            <a:ext cx="914400" cy="914400"/>
          </a:xfrm>
          <a:prstGeom prst="rect">
            <a:avLst/>
          </a:prstGeom>
        </p:spPr>
      </p:pic>
      <p:pic>
        <p:nvPicPr>
          <p:cNvPr id="230" name="Graphic 229" descr="Baseball hat with solid fill">
            <a:extLst>
              <a:ext uri="{FF2B5EF4-FFF2-40B4-BE49-F238E27FC236}">
                <a16:creationId xmlns:a16="http://schemas.microsoft.com/office/drawing/2014/main" id="{BEC0038D-E7A1-DAFA-00CB-12E00C8270BE}"/>
              </a:ext>
            </a:extLst>
          </p:cNvPr>
          <p:cNvPicPr>
            <a:picLocks noChangeAspect="1"/>
          </p:cNvPicPr>
          <p:nvPr/>
        </p:nvPicPr>
        <p:blipFill>
          <a:blip r:embed="rId2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8"/>
              </a:ext>
            </a:extLst>
          </a:blip>
          <a:stretch>
            <a:fillRect/>
          </a:stretch>
        </p:blipFill>
        <p:spPr>
          <a:xfrm>
            <a:off x="512042" y="2241231"/>
            <a:ext cx="763562" cy="763562"/>
          </a:xfrm>
          <a:prstGeom prst="rect">
            <a:avLst/>
          </a:prstGeom>
        </p:spPr>
      </p:pic>
      <p:pic>
        <p:nvPicPr>
          <p:cNvPr id="238" name="Graphic 237" descr="Fish with solid fill">
            <a:extLst>
              <a:ext uri="{FF2B5EF4-FFF2-40B4-BE49-F238E27FC236}">
                <a16:creationId xmlns:a16="http://schemas.microsoft.com/office/drawing/2014/main" id="{7B7D8D40-8246-E007-359D-DB540C5952AF}"/>
              </a:ext>
            </a:extLst>
          </p:cNvPr>
          <p:cNvPicPr>
            <a:picLocks noChangeAspect="1"/>
          </p:cNvPicPr>
          <p:nvPr/>
        </p:nvPicPr>
        <p:blipFill>
          <a:blip r:embed="rId2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0"/>
              </a:ext>
            </a:extLst>
          </a:blip>
          <a:stretch>
            <a:fillRect/>
          </a:stretch>
        </p:blipFill>
        <p:spPr>
          <a:xfrm>
            <a:off x="5072431" y="457085"/>
            <a:ext cx="763562" cy="763562"/>
          </a:xfrm>
          <a:prstGeom prst="rect">
            <a:avLst/>
          </a:prstGeom>
        </p:spPr>
      </p:pic>
      <p:pic>
        <p:nvPicPr>
          <p:cNvPr id="242" name="Graphic 241" descr="Toy Train with solid fill">
            <a:extLst>
              <a:ext uri="{FF2B5EF4-FFF2-40B4-BE49-F238E27FC236}">
                <a16:creationId xmlns:a16="http://schemas.microsoft.com/office/drawing/2014/main" id="{20975868-DAC3-94F1-D5FF-70321B298262}"/>
              </a:ext>
            </a:extLst>
          </p:cNvPr>
          <p:cNvPicPr>
            <a:picLocks noChangeAspect="1"/>
          </p:cNvPicPr>
          <p:nvPr/>
        </p:nvPicPr>
        <p:blipFill>
          <a:blip r:embed="rId2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2"/>
              </a:ext>
            </a:extLst>
          </a:blip>
          <a:stretch>
            <a:fillRect/>
          </a:stretch>
        </p:blipFill>
        <p:spPr>
          <a:xfrm>
            <a:off x="4762792" y="82279"/>
            <a:ext cx="523076" cy="523076"/>
          </a:xfrm>
          <a:prstGeom prst="rect">
            <a:avLst/>
          </a:prstGeom>
        </p:spPr>
      </p:pic>
      <p:pic>
        <p:nvPicPr>
          <p:cNvPr id="250" name="Graphic 249" descr="Castle scene with solid fill">
            <a:extLst>
              <a:ext uri="{FF2B5EF4-FFF2-40B4-BE49-F238E27FC236}">
                <a16:creationId xmlns:a16="http://schemas.microsoft.com/office/drawing/2014/main" id="{30F54365-F9CB-A926-25F5-394764E1FA35}"/>
              </a:ext>
            </a:extLst>
          </p:cNvPr>
          <p:cNvPicPr>
            <a:picLocks noChangeAspect="1"/>
          </p:cNvPicPr>
          <p:nvPr/>
        </p:nvPicPr>
        <p:blipFill>
          <a:blip r:embed="rId2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4"/>
              </a:ext>
            </a:extLst>
          </a:blip>
          <a:stretch>
            <a:fillRect/>
          </a:stretch>
        </p:blipFill>
        <p:spPr>
          <a:xfrm>
            <a:off x="2509919" y="4758957"/>
            <a:ext cx="839458" cy="839458"/>
          </a:xfrm>
          <a:prstGeom prst="rect">
            <a:avLst/>
          </a:prstGeom>
        </p:spPr>
      </p:pic>
      <p:pic>
        <p:nvPicPr>
          <p:cNvPr id="254" name="Graphic 253" descr="Cherries with solid fill">
            <a:extLst>
              <a:ext uri="{FF2B5EF4-FFF2-40B4-BE49-F238E27FC236}">
                <a16:creationId xmlns:a16="http://schemas.microsoft.com/office/drawing/2014/main" id="{F5FF62F0-BB78-B424-71B1-3E687E607452}"/>
              </a:ext>
            </a:extLst>
          </p:cNvPr>
          <p:cNvPicPr>
            <a:picLocks noChangeAspect="1"/>
          </p:cNvPicPr>
          <p:nvPr/>
        </p:nvPicPr>
        <p:blipFill>
          <a:blip r:embed="rId2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6"/>
              </a:ext>
            </a:extLst>
          </a:blip>
          <a:stretch>
            <a:fillRect/>
          </a:stretch>
        </p:blipFill>
        <p:spPr>
          <a:xfrm>
            <a:off x="154355" y="342610"/>
            <a:ext cx="744766" cy="744766"/>
          </a:xfrm>
          <a:prstGeom prst="rect">
            <a:avLst/>
          </a:prstGeom>
        </p:spPr>
      </p:pic>
      <p:pic>
        <p:nvPicPr>
          <p:cNvPr id="258" name="Graphic 257" descr="Hot dog with solid fill">
            <a:extLst>
              <a:ext uri="{FF2B5EF4-FFF2-40B4-BE49-F238E27FC236}">
                <a16:creationId xmlns:a16="http://schemas.microsoft.com/office/drawing/2014/main" id="{000B2192-7EC9-20E7-F831-20AAE3B3B05D}"/>
              </a:ext>
            </a:extLst>
          </p:cNvPr>
          <p:cNvPicPr>
            <a:picLocks noChangeAspect="1"/>
          </p:cNvPicPr>
          <p:nvPr/>
        </p:nvPicPr>
        <p:blipFill>
          <a:blip r:embed="rId2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8"/>
              </a:ext>
            </a:extLst>
          </a:blip>
          <a:stretch>
            <a:fillRect/>
          </a:stretch>
        </p:blipFill>
        <p:spPr>
          <a:xfrm>
            <a:off x="9273227" y="2376801"/>
            <a:ext cx="525073" cy="363753"/>
          </a:xfrm>
          <a:prstGeom prst="rect">
            <a:avLst/>
          </a:prstGeom>
        </p:spPr>
      </p:pic>
      <p:pic>
        <p:nvPicPr>
          <p:cNvPr id="262" name="Graphic 261" descr="Popsicle with solid fill">
            <a:extLst>
              <a:ext uri="{FF2B5EF4-FFF2-40B4-BE49-F238E27FC236}">
                <a16:creationId xmlns:a16="http://schemas.microsoft.com/office/drawing/2014/main" id="{78E86925-A04A-3337-2FB4-17C3D1D43A12}"/>
              </a:ext>
            </a:extLst>
          </p:cNvPr>
          <p:cNvPicPr>
            <a:picLocks noChangeAspect="1"/>
          </p:cNvPicPr>
          <p:nvPr/>
        </p:nvPicPr>
        <p:blipFill>
          <a:blip r:embed="rId2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0"/>
              </a:ext>
            </a:extLst>
          </a:blip>
          <a:stretch>
            <a:fillRect/>
          </a:stretch>
        </p:blipFill>
        <p:spPr>
          <a:xfrm rot="12831136">
            <a:off x="3236025" y="5994379"/>
            <a:ext cx="768973" cy="768973"/>
          </a:xfrm>
          <a:prstGeom prst="rect">
            <a:avLst/>
          </a:prstGeom>
        </p:spPr>
      </p:pic>
      <p:pic>
        <p:nvPicPr>
          <p:cNvPr id="270" name="Graphic 269" descr="Camel with solid fill">
            <a:extLst>
              <a:ext uri="{FF2B5EF4-FFF2-40B4-BE49-F238E27FC236}">
                <a16:creationId xmlns:a16="http://schemas.microsoft.com/office/drawing/2014/main" id="{ADA1C5AB-E4B4-FA8C-B032-75A96CDB3B22}"/>
              </a:ext>
            </a:extLst>
          </p:cNvPr>
          <p:cNvPicPr>
            <a:picLocks noChangeAspect="1"/>
          </p:cNvPicPr>
          <p:nvPr/>
        </p:nvPicPr>
        <p:blipFill>
          <a:blip r:embed="rId2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2"/>
              </a:ext>
            </a:extLst>
          </a:blip>
          <a:stretch>
            <a:fillRect/>
          </a:stretch>
        </p:blipFill>
        <p:spPr>
          <a:xfrm>
            <a:off x="1809933" y="733565"/>
            <a:ext cx="779611" cy="779611"/>
          </a:xfrm>
          <a:prstGeom prst="rect">
            <a:avLst/>
          </a:prstGeom>
        </p:spPr>
      </p:pic>
      <p:pic>
        <p:nvPicPr>
          <p:cNvPr id="274" name="Graphic 273" descr="Cat with solid fill">
            <a:extLst>
              <a:ext uri="{FF2B5EF4-FFF2-40B4-BE49-F238E27FC236}">
                <a16:creationId xmlns:a16="http://schemas.microsoft.com/office/drawing/2014/main" id="{F6CCC6DF-63CB-FD34-03F6-CCBFD33AFCFD}"/>
              </a:ext>
            </a:extLst>
          </p:cNvPr>
          <p:cNvPicPr>
            <a:picLocks noChangeAspect="1"/>
          </p:cNvPicPr>
          <p:nvPr/>
        </p:nvPicPr>
        <p:blipFill>
          <a:blip r:embed="rId2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4"/>
              </a:ext>
            </a:extLst>
          </a:blip>
          <a:stretch>
            <a:fillRect/>
          </a:stretch>
        </p:blipFill>
        <p:spPr>
          <a:xfrm>
            <a:off x="4397040" y="5131968"/>
            <a:ext cx="756973" cy="756973"/>
          </a:xfrm>
          <a:prstGeom prst="rect">
            <a:avLst/>
          </a:prstGeom>
        </p:spPr>
      </p:pic>
      <p:pic>
        <p:nvPicPr>
          <p:cNvPr id="280" name="Graphic 279" descr="Game controller with solid fill">
            <a:extLst>
              <a:ext uri="{FF2B5EF4-FFF2-40B4-BE49-F238E27FC236}">
                <a16:creationId xmlns:a16="http://schemas.microsoft.com/office/drawing/2014/main" id="{3747B509-EE89-2F75-3E2F-3DC2F0FFF682}"/>
              </a:ext>
            </a:extLst>
          </p:cNvPr>
          <p:cNvPicPr>
            <a:picLocks noChangeAspect="1"/>
          </p:cNvPicPr>
          <p:nvPr/>
        </p:nvPicPr>
        <p:blipFill>
          <a:blip r:embed="rId28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6"/>
              </a:ext>
            </a:extLst>
          </a:blip>
          <a:stretch>
            <a:fillRect/>
          </a:stretch>
        </p:blipFill>
        <p:spPr>
          <a:xfrm>
            <a:off x="4133792" y="3282772"/>
            <a:ext cx="581594" cy="581594"/>
          </a:xfrm>
          <a:prstGeom prst="rect">
            <a:avLst/>
          </a:prstGeom>
        </p:spPr>
      </p:pic>
      <p:pic>
        <p:nvPicPr>
          <p:cNvPr id="284" name="Graphic 283" descr="Hot air balloon with solid fill">
            <a:extLst>
              <a:ext uri="{FF2B5EF4-FFF2-40B4-BE49-F238E27FC236}">
                <a16:creationId xmlns:a16="http://schemas.microsoft.com/office/drawing/2014/main" id="{28ADCB0F-FF2B-7DCD-A2C4-3E0D86B22E2D}"/>
              </a:ext>
            </a:extLst>
          </p:cNvPr>
          <p:cNvPicPr>
            <a:picLocks noChangeAspect="1"/>
          </p:cNvPicPr>
          <p:nvPr/>
        </p:nvPicPr>
        <p:blipFill>
          <a:blip r:embed="rId2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8"/>
              </a:ext>
            </a:extLst>
          </a:blip>
          <a:stretch>
            <a:fillRect/>
          </a:stretch>
        </p:blipFill>
        <p:spPr>
          <a:xfrm>
            <a:off x="8318737" y="4381676"/>
            <a:ext cx="914400" cy="914400"/>
          </a:xfrm>
          <a:prstGeom prst="rect">
            <a:avLst/>
          </a:prstGeom>
        </p:spPr>
      </p:pic>
      <p:pic>
        <p:nvPicPr>
          <p:cNvPr id="288" name="Graphic 287" descr="Robot with solid fill">
            <a:extLst>
              <a:ext uri="{FF2B5EF4-FFF2-40B4-BE49-F238E27FC236}">
                <a16:creationId xmlns:a16="http://schemas.microsoft.com/office/drawing/2014/main" id="{9425E901-F3EF-96CE-4ADD-A0D0AF8447F2}"/>
              </a:ext>
            </a:extLst>
          </p:cNvPr>
          <p:cNvPicPr>
            <a:picLocks noChangeAspect="1"/>
          </p:cNvPicPr>
          <p:nvPr/>
        </p:nvPicPr>
        <p:blipFill>
          <a:blip r:embed="rId2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0"/>
              </a:ext>
            </a:extLst>
          </a:blip>
          <a:stretch>
            <a:fillRect/>
          </a:stretch>
        </p:blipFill>
        <p:spPr>
          <a:xfrm>
            <a:off x="10690346" y="1177284"/>
            <a:ext cx="806088" cy="806088"/>
          </a:xfrm>
          <a:prstGeom prst="rect">
            <a:avLst/>
          </a:prstGeom>
        </p:spPr>
      </p:pic>
      <p:pic>
        <p:nvPicPr>
          <p:cNvPr id="292" name="Graphic 291" descr="Rocket with solid fill">
            <a:extLst>
              <a:ext uri="{FF2B5EF4-FFF2-40B4-BE49-F238E27FC236}">
                <a16:creationId xmlns:a16="http://schemas.microsoft.com/office/drawing/2014/main" id="{ED7B313B-9B29-B6DC-569B-C65C45A45625}"/>
              </a:ext>
            </a:extLst>
          </p:cNvPr>
          <p:cNvPicPr>
            <a:picLocks noChangeAspect="1"/>
          </p:cNvPicPr>
          <p:nvPr/>
        </p:nvPicPr>
        <p:blipFill>
          <a:blip r:embed="rId2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2"/>
              </a:ext>
            </a:extLst>
          </a:blip>
          <a:stretch>
            <a:fillRect/>
          </a:stretch>
        </p:blipFill>
        <p:spPr>
          <a:xfrm rot="20959414">
            <a:off x="9046607" y="1869239"/>
            <a:ext cx="694061" cy="694061"/>
          </a:xfrm>
          <a:prstGeom prst="rect">
            <a:avLst/>
          </a:prstGeom>
        </p:spPr>
      </p:pic>
      <p:pic>
        <p:nvPicPr>
          <p:cNvPr id="300" name="Graphic 299" descr="Toilet Paper with solid fill">
            <a:extLst>
              <a:ext uri="{FF2B5EF4-FFF2-40B4-BE49-F238E27FC236}">
                <a16:creationId xmlns:a16="http://schemas.microsoft.com/office/drawing/2014/main" id="{030F8F97-3BE1-F49C-D32C-19E0BBD696B3}"/>
              </a:ext>
            </a:extLst>
          </p:cNvPr>
          <p:cNvPicPr>
            <a:picLocks noChangeAspect="1"/>
          </p:cNvPicPr>
          <p:nvPr/>
        </p:nvPicPr>
        <p:blipFill>
          <a:blip r:embed="rId29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4"/>
              </a:ext>
            </a:extLst>
          </a:blip>
          <a:stretch>
            <a:fillRect/>
          </a:stretch>
        </p:blipFill>
        <p:spPr>
          <a:xfrm>
            <a:off x="6129293" y="5001815"/>
            <a:ext cx="914400" cy="914400"/>
          </a:xfrm>
          <a:prstGeom prst="rect">
            <a:avLst/>
          </a:prstGeom>
        </p:spPr>
      </p:pic>
      <p:pic>
        <p:nvPicPr>
          <p:cNvPr id="304" name="Graphic 303" descr="Weights Uneven with solid fill">
            <a:extLst>
              <a:ext uri="{FF2B5EF4-FFF2-40B4-BE49-F238E27FC236}">
                <a16:creationId xmlns:a16="http://schemas.microsoft.com/office/drawing/2014/main" id="{EDD19C57-4086-537D-F16C-73D10F16E0A0}"/>
              </a:ext>
            </a:extLst>
          </p:cNvPr>
          <p:cNvPicPr>
            <a:picLocks noChangeAspect="1"/>
          </p:cNvPicPr>
          <p:nvPr/>
        </p:nvPicPr>
        <p:blipFill>
          <a:blip r:embed="rId2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6"/>
              </a:ext>
            </a:extLst>
          </a:blip>
          <a:stretch>
            <a:fillRect/>
          </a:stretch>
        </p:blipFill>
        <p:spPr>
          <a:xfrm>
            <a:off x="9479444" y="4669950"/>
            <a:ext cx="572191" cy="572191"/>
          </a:xfrm>
          <a:prstGeom prst="rect">
            <a:avLst/>
          </a:prstGeom>
        </p:spPr>
      </p:pic>
      <p:pic>
        <p:nvPicPr>
          <p:cNvPr id="306" name="Graphic 305" descr="Wheelbarrow with solid fill">
            <a:extLst>
              <a:ext uri="{FF2B5EF4-FFF2-40B4-BE49-F238E27FC236}">
                <a16:creationId xmlns:a16="http://schemas.microsoft.com/office/drawing/2014/main" id="{F14CC607-01F8-6F7B-E51E-5AA8C43BA818}"/>
              </a:ext>
            </a:extLst>
          </p:cNvPr>
          <p:cNvPicPr>
            <a:picLocks noChangeAspect="1"/>
          </p:cNvPicPr>
          <p:nvPr/>
        </p:nvPicPr>
        <p:blipFill>
          <a:blip r:embed="rId2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8"/>
              </a:ext>
            </a:extLst>
          </a:blip>
          <a:stretch>
            <a:fillRect/>
          </a:stretch>
        </p:blipFill>
        <p:spPr>
          <a:xfrm>
            <a:off x="8159032" y="1477593"/>
            <a:ext cx="767030" cy="767030"/>
          </a:xfrm>
          <a:prstGeom prst="rect">
            <a:avLst/>
          </a:prstGeom>
        </p:spPr>
      </p:pic>
      <p:pic>
        <p:nvPicPr>
          <p:cNvPr id="308" name="Graphic 307" descr="Wrench with solid fill">
            <a:extLst>
              <a:ext uri="{FF2B5EF4-FFF2-40B4-BE49-F238E27FC236}">
                <a16:creationId xmlns:a16="http://schemas.microsoft.com/office/drawing/2014/main" id="{1206CA53-302C-5ED0-4385-EB5C64C99CF5}"/>
              </a:ext>
            </a:extLst>
          </p:cNvPr>
          <p:cNvPicPr>
            <a:picLocks noChangeAspect="1"/>
          </p:cNvPicPr>
          <p:nvPr/>
        </p:nvPicPr>
        <p:blipFill>
          <a:blip r:embed="rId29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0"/>
              </a:ext>
            </a:extLst>
          </a:blip>
          <a:stretch>
            <a:fillRect/>
          </a:stretch>
        </p:blipFill>
        <p:spPr>
          <a:xfrm rot="18572251">
            <a:off x="11215785" y="1446866"/>
            <a:ext cx="455832" cy="455832"/>
          </a:xfrm>
          <a:prstGeom prst="rect">
            <a:avLst/>
          </a:prstGeom>
        </p:spPr>
      </p:pic>
      <p:pic>
        <p:nvPicPr>
          <p:cNvPr id="310" name="Graphic 309" descr="Zebra with solid fill">
            <a:extLst>
              <a:ext uri="{FF2B5EF4-FFF2-40B4-BE49-F238E27FC236}">
                <a16:creationId xmlns:a16="http://schemas.microsoft.com/office/drawing/2014/main" id="{DC3B964C-AD42-487B-3905-BB33BF3E32EE}"/>
              </a:ext>
            </a:extLst>
          </p:cNvPr>
          <p:cNvPicPr>
            <a:picLocks noChangeAspect="1"/>
          </p:cNvPicPr>
          <p:nvPr/>
        </p:nvPicPr>
        <p:blipFill>
          <a:blip r:embed="rId3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2"/>
              </a:ext>
            </a:extLst>
          </a:blip>
          <a:stretch>
            <a:fillRect/>
          </a:stretch>
        </p:blipFill>
        <p:spPr>
          <a:xfrm rot="21240424">
            <a:off x="11413240" y="850106"/>
            <a:ext cx="629568" cy="629568"/>
          </a:xfrm>
          <a:prstGeom prst="rect">
            <a:avLst/>
          </a:prstGeom>
        </p:spPr>
      </p:pic>
      <p:pic>
        <p:nvPicPr>
          <p:cNvPr id="312" name="Graphic 311" descr="Chess pieces with solid fill">
            <a:extLst>
              <a:ext uri="{FF2B5EF4-FFF2-40B4-BE49-F238E27FC236}">
                <a16:creationId xmlns:a16="http://schemas.microsoft.com/office/drawing/2014/main" id="{5CB57E61-95EC-BC5E-DD62-E962E0D1033E}"/>
              </a:ext>
            </a:extLst>
          </p:cNvPr>
          <p:cNvPicPr>
            <a:picLocks noChangeAspect="1"/>
          </p:cNvPicPr>
          <p:nvPr/>
        </p:nvPicPr>
        <p:blipFill>
          <a:blip r:embed="rId30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4"/>
              </a:ext>
            </a:extLst>
          </a:blip>
          <a:stretch>
            <a:fillRect/>
          </a:stretch>
        </p:blipFill>
        <p:spPr>
          <a:xfrm>
            <a:off x="7174587" y="5773067"/>
            <a:ext cx="648203" cy="648203"/>
          </a:xfrm>
          <a:prstGeom prst="rect">
            <a:avLst/>
          </a:prstGeom>
        </p:spPr>
      </p:pic>
      <p:pic>
        <p:nvPicPr>
          <p:cNvPr id="314" name="Graphic 313" descr="Dog with solid fill">
            <a:extLst>
              <a:ext uri="{FF2B5EF4-FFF2-40B4-BE49-F238E27FC236}">
                <a16:creationId xmlns:a16="http://schemas.microsoft.com/office/drawing/2014/main" id="{2D62E633-9315-ECDF-1FC9-4764F11638AD}"/>
              </a:ext>
            </a:extLst>
          </p:cNvPr>
          <p:cNvPicPr>
            <a:picLocks noChangeAspect="1"/>
          </p:cNvPicPr>
          <p:nvPr/>
        </p:nvPicPr>
        <p:blipFill>
          <a:blip r:embed="rId3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6"/>
              </a:ext>
            </a:extLst>
          </a:blip>
          <a:stretch>
            <a:fillRect/>
          </a:stretch>
        </p:blipFill>
        <p:spPr>
          <a:xfrm>
            <a:off x="3471170" y="2263166"/>
            <a:ext cx="695355" cy="695355"/>
          </a:xfrm>
          <a:prstGeom prst="rect">
            <a:avLst/>
          </a:prstGeom>
        </p:spPr>
      </p:pic>
      <p:pic>
        <p:nvPicPr>
          <p:cNvPr id="316" name="Graphic 315" descr="Screwdriver with solid fill">
            <a:extLst>
              <a:ext uri="{FF2B5EF4-FFF2-40B4-BE49-F238E27FC236}">
                <a16:creationId xmlns:a16="http://schemas.microsoft.com/office/drawing/2014/main" id="{55BB45BD-65B7-AA57-D864-FBBE6E65AC12}"/>
              </a:ext>
            </a:extLst>
          </p:cNvPr>
          <p:cNvPicPr>
            <a:picLocks noChangeAspect="1"/>
          </p:cNvPicPr>
          <p:nvPr/>
        </p:nvPicPr>
        <p:blipFill>
          <a:blip r:embed="rId30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8"/>
              </a:ext>
            </a:extLst>
          </a:blip>
          <a:stretch>
            <a:fillRect/>
          </a:stretch>
        </p:blipFill>
        <p:spPr>
          <a:xfrm rot="20772084">
            <a:off x="8898395" y="5736848"/>
            <a:ext cx="693123" cy="693123"/>
          </a:xfrm>
          <a:prstGeom prst="rect">
            <a:avLst/>
          </a:prstGeom>
        </p:spPr>
      </p:pic>
      <p:pic>
        <p:nvPicPr>
          <p:cNvPr id="318" name="Graphic 317" descr="Bubbles with solid fill">
            <a:extLst>
              <a:ext uri="{FF2B5EF4-FFF2-40B4-BE49-F238E27FC236}">
                <a16:creationId xmlns:a16="http://schemas.microsoft.com/office/drawing/2014/main" id="{460D4890-EAB5-12FB-026B-06645FAA4DB1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2343322">
            <a:off x="6549014" y="2653919"/>
            <a:ext cx="319962" cy="319962"/>
          </a:xfrm>
          <a:prstGeom prst="rect">
            <a:avLst/>
          </a:prstGeom>
        </p:spPr>
      </p:pic>
      <p:pic>
        <p:nvPicPr>
          <p:cNvPr id="384" name="Graphic 383" descr="Mop and bucket with solid fill">
            <a:extLst>
              <a:ext uri="{FF2B5EF4-FFF2-40B4-BE49-F238E27FC236}">
                <a16:creationId xmlns:a16="http://schemas.microsoft.com/office/drawing/2014/main" id="{68BCD4C7-321E-75BE-691D-052BB04C99FB}"/>
              </a:ext>
            </a:extLst>
          </p:cNvPr>
          <p:cNvPicPr>
            <a:picLocks noChangeAspect="1"/>
          </p:cNvPicPr>
          <p:nvPr/>
        </p:nvPicPr>
        <p:blipFill>
          <a:blip r:embed="rId3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2"/>
              </a:ext>
            </a:extLst>
          </a:blip>
          <a:stretch>
            <a:fillRect/>
          </a:stretch>
        </p:blipFill>
        <p:spPr>
          <a:xfrm rot="1027575">
            <a:off x="5401988" y="4462331"/>
            <a:ext cx="592809" cy="592809"/>
          </a:xfrm>
          <a:prstGeom prst="rect">
            <a:avLst/>
          </a:prstGeom>
        </p:spPr>
      </p:pic>
      <p:pic>
        <p:nvPicPr>
          <p:cNvPr id="386" name="Graphic 385" descr="Stuffed Toy with solid fill">
            <a:extLst>
              <a:ext uri="{FF2B5EF4-FFF2-40B4-BE49-F238E27FC236}">
                <a16:creationId xmlns:a16="http://schemas.microsoft.com/office/drawing/2014/main" id="{CFCF1E5B-90B6-B599-31CB-20014B247687}"/>
              </a:ext>
            </a:extLst>
          </p:cNvPr>
          <p:cNvPicPr>
            <a:picLocks noChangeAspect="1"/>
          </p:cNvPicPr>
          <p:nvPr/>
        </p:nvPicPr>
        <p:blipFill>
          <a:blip r:embed="rId3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4"/>
              </a:ext>
            </a:extLst>
          </a:blip>
          <a:stretch>
            <a:fillRect/>
          </a:stretch>
        </p:blipFill>
        <p:spPr>
          <a:xfrm rot="1249123">
            <a:off x="11457498" y="4507664"/>
            <a:ext cx="742125" cy="742125"/>
          </a:xfrm>
          <a:prstGeom prst="rect">
            <a:avLst/>
          </a:prstGeom>
        </p:spPr>
      </p:pic>
      <p:pic>
        <p:nvPicPr>
          <p:cNvPr id="390" name="Graphic 389" descr="Camera with solid fill">
            <a:extLst>
              <a:ext uri="{FF2B5EF4-FFF2-40B4-BE49-F238E27FC236}">
                <a16:creationId xmlns:a16="http://schemas.microsoft.com/office/drawing/2014/main" id="{49AA8E53-D99E-1B16-CEE0-F7B57063F1A3}"/>
              </a:ext>
            </a:extLst>
          </p:cNvPr>
          <p:cNvPicPr>
            <a:picLocks noChangeAspect="1"/>
          </p:cNvPicPr>
          <p:nvPr/>
        </p:nvPicPr>
        <p:blipFill>
          <a:blip r:embed="rId3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6"/>
              </a:ext>
            </a:extLst>
          </a:blip>
          <a:stretch>
            <a:fillRect/>
          </a:stretch>
        </p:blipFill>
        <p:spPr>
          <a:xfrm>
            <a:off x="6240731" y="6196752"/>
            <a:ext cx="454330" cy="454330"/>
          </a:xfrm>
          <a:prstGeom prst="rect">
            <a:avLst/>
          </a:prstGeom>
        </p:spPr>
      </p:pic>
      <p:pic>
        <p:nvPicPr>
          <p:cNvPr id="394" name="Graphic 393" descr="Balloons with solid fill">
            <a:extLst>
              <a:ext uri="{FF2B5EF4-FFF2-40B4-BE49-F238E27FC236}">
                <a16:creationId xmlns:a16="http://schemas.microsoft.com/office/drawing/2014/main" id="{E96B90FE-AE48-459B-8116-F5DFD83F28C7}"/>
              </a:ext>
            </a:extLst>
          </p:cNvPr>
          <p:cNvPicPr>
            <a:picLocks noChangeAspect="1"/>
          </p:cNvPicPr>
          <p:nvPr/>
        </p:nvPicPr>
        <p:blipFill>
          <a:blip r:embed="rId3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8"/>
              </a:ext>
            </a:extLst>
          </a:blip>
          <a:stretch>
            <a:fillRect/>
          </a:stretch>
        </p:blipFill>
        <p:spPr>
          <a:xfrm>
            <a:off x="2098415" y="5937807"/>
            <a:ext cx="552015" cy="552015"/>
          </a:xfrm>
          <a:prstGeom prst="rect">
            <a:avLst/>
          </a:prstGeom>
        </p:spPr>
      </p:pic>
      <p:pic>
        <p:nvPicPr>
          <p:cNvPr id="396" name="Graphic 395" descr="Star with solid fill">
            <a:extLst>
              <a:ext uri="{FF2B5EF4-FFF2-40B4-BE49-F238E27FC236}">
                <a16:creationId xmlns:a16="http://schemas.microsoft.com/office/drawing/2014/main" id="{5055CD39-85FA-6DEC-E376-465CDF73D099}"/>
              </a:ext>
            </a:extLst>
          </p:cNvPr>
          <p:cNvPicPr>
            <a:picLocks noChangeAspect="1"/>
          </p:cNvPicPr>
          <p:nvPr/>
        </p:nvPicPr>
        <p:blipFill>
          <a:blip r:embed="rId3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0"/>
              </a:ext>
            </a:extLst>
          </a:blip>
          <a:stretch>
            <a:fillRect/>
          </a:stretch>
        </p:blipFill>
        <p:spPr>
          <a:xfrm>
            <a:off x="11552103" y="3975370"/>
            <a:ext cx="539001" cy="539001"/>
          </a:xfrm>
          <a:prstGeom prst="rect">
            <a:avLst/>
          </a:prstGeom>
        </p:spPr>
      </p:pic>
      <p:pic>
        <p:nvPicPr>
          <p:cNvPr id="398" name="Graphic 397" descr="Briefcase with solid fill">
            <a:extLst>
              <a:ext uri="{FF2B5EF4-FFF2-40B4-BE49-F238E27FC236}">
                <a16:creationId xmlns:a16="http://schemas.microsoft.com/office/drawing/2014/main" id="{EC6C0826-A247-AE70-DC0D-C29137470409}"/>
              </a:ext>
            </a:extLst>
          </p:cNvPr>
          <p:cNvPicPr>
            <a:picLocks noChangeAspect="1"/>
          </p:cNvPicPr>
          <p:nvPr/>
        </p:nvPicPr>
        <p:blipFill>
          <a:blip r:embed="rId3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2"/>
              </a:ext>
            </a:extLst>
          </a:blip>
          <a:stretch>
            <a:fillRect/>
          </a:stretch>
        </p:blipFill>
        <p:spPr>
          <a:xfrm>
            <a:off x="6855977" y="1829330"/>
            <a:ext cx="470527" cy="470527"/>
          </a:xfrm>
          <a:prstGeom prst="rect">
            <a:avLst/>
          </a:prstGeom>
        </p:spPr>
      </p:pic>
      <p:pic>
        <p:nvPicPr>
          <p:cNvPr id="400" name="Graphic 399" descr="Envelope with solid fill">
            <a:extLst>
              <a:ext uri="{FF2B5EF4-FFF2-40B4-BE49-F238E27FC236}">
                <a16:creationId xmlns:a16="http://schemas.microsoft.com/office/drawing/2014/main" id="{8DEE8E87-1B38-8E62-59E4-DE19EB0EF801}"/>
              </a:ext>
            </a:extLst>
          </p:cNvPr>
          <p:cNvPicPr>
            <a:picLocks noChangeAspect="1"/>
          </p:cNvPicPr>
          <p:nvPr/>
        </p:nvPicPr>
        <p:blipFill>
          <a:blip r:embed="rId3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4"/>
              </a:ext>
            </a:extLst>
          </a:blip>
          <a:stretch>
            <a:fillRect/>
          </a:stretch>
        </p:blipFill>
        <p:spPr>
          <a:xfrm>
            <a:off x="2454435" y="141280"/>
            <a:ext cx="446755" cy="446755"/>
          </a:xfrm>
          <a:prstGeom prst="rect">
            <a:avLst/>
          </a:prstGeom>
        </p:spPr>
      </p:pic>
      <p:pic>
        <p:nvPicPr>
          <p:cNvPr id="402" name="Graphic 401" descr="Cycling with solid fill">
            <a:extLst>
              <a:ext uri="{FF2B5EF4-FFF2-40B4-BE49-F238E27FC236}">
                <a16:creationId xmlns:a16="http://schemas.microsoft.com/office/drawing/2014/main" id="{01C5F88C-4563-DECC-C212-6A47BDDC93E7}"/>
              </a:ext>
            </a:extLst>
          </p:cNvPr>
          <p:cNvPicPr>
            <a:picLocks noChangeAspect="1"/>
          </p:cNvPicPr>
          <p:nvPr/>
        </p:nvPicPr>
        <p:blipFill>
          <a:blip r:embed="rId3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6"/>
              </a:ext>
            </a:extLst>
          </a:blip>
          <a:stretch>
            <a:fillRect/>
          </a:stretch>
        </p:blipFill>
        <p:spPr>
          <a:xfrm>
            <a:off x="1062946" y="2635510"/>
            <a:ext cx="584885" cy="584885"/>
          </a:xfrm>
          <a:prstGeom prst="rect">
            <a:avLst/>
          </a:prstGeom>
        </p:spPr>
      </p:pic>
      <p:pic>
        <p:nvPicPr>
          <p:cNvPr id="404" name="Graphic 403" descr="Boomerang with solid fill">
            <a:extLst>
              <a:ext uri="{FF2B5EF4-FFF2-40B4-BE49-F238E27FC236}">
                <a16:creationId xmlns:a16="http://schemas.microsoft.com/office/drawing/2014/main" id="{221D7C34-0E0C-B4B5-29DF-8E4E77135250}"/>
              </a:ext>
            </a:extLst>
          </p:cNvPr>
          <p:cNvPicPr>
            <a:picLocks noChangeAspect="1"/>
          </p:cNvPicPr>
          <p:nvPr/>
        </p:nvPicPr>
        <p:blipFill>
          <a:blip r:embed="rId3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8"/>
              </a:ext>
            </a:extLst>
          </a:blip>
          <a:stretch>
            <a:fillRect/>
          </a:stretch>
        </p:blipFill>
        <p:spPr>
          <a:xfrm rot="15305580">
            <a:off x="6321144" y="3430833"/>
            <a:ext cx="609912" cy="609912"/>
          </a:xfrm>
          <a:prstGeom prst="rect">
            <a:avLst/>
          </a:prstGeom>
        </p:spPr>
      </p:pic>
      <p:pic>
        <p:nvPicPr>
          <p:cNvPr id="408" name="Graphic 407" descr="Volleyball with solid fill">
            <a:extLst>
              <a:ext uri="{FF2B5EF4-FFF2-40B4-BE49-F238E27FC236}">
                <a16:creationId xmlns:a16="http://schemas.microsoft.com/office/drawing/2014/main" id="{2F7C9982-36DE-AC48-C022-52DDFEA3D344}"/>
              </a:ext>
            </a:extLst>
          </p:cNvPr>
          <p:cNvPicPr>
            <a:picLocks noChangeAspect="1"/>
          </p:cNvPicPr>
          <p:nvPr/>
        </p:nvPicPr>
        <p:blipFill>
          <a:blip r:embed="rId3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0"/>
              </a:ext>
            </a:extLst>
          </a:blip>
          <a:stretch>
            <a:fillRect/>
          </a:stretch>
        </p:blipFill>
        <p:spPr>
          <a:xfrm>
            <a:off x="6320015" y="614546"/>
            <a:ext cx="463201" cy="463201"/>
          </a:xfrm>
          <a:prstGeom prst="rect">
            <a:avLst/>
          </a:prstGeom>
        </p:spPr>
      </p:pic>
      <p:pic>
        <p:nvPicPr>
          <p:cNvPr id="412" name="Graphic 411" descr="Whistle with solid fill">
            <a:extLst>
              <a:ext uri="{FF2B5EF4-FFF2-40B4-BE49-F238E27FC236}">
                <a16:creationId xmlns:a16="http://schemas.microsoft.com/office/drawing/2014/main" id="{88A24105-D363-17ED-D690-9972B6C71F8F}"/>
              </a:ext>
            </a:extLst>
          </p:cNvPr>
          <p:cNvPicPr>
            <a:picLocks noChangeAspect="1"/>
          </p:cNvPicPr>
          <p:nvPr/>
        </p:nvPicPr>
        <p:blipFill>
          <a:blip r:embed="rId3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2"/>
              </a:ext>
            </a:extLst>
          </a:blip>
          <a:stretch>
            <a:fillRect/>
          </a:stretch>
        </p:blipFill>
        <p:spPr>
          <a:xfrm rot="1223659">
            <a:off x="8624198" y="2184832"/>
            <a:ext cx="624261" cy="624261"/>
          </a:xfrm>
          <a:prstGeom prst="rect">
            <a:avLst/>
          </a:prstGeom>
        </p:spPr>
      </p:pic>
      <p:pic>
        <p:nvPicPr>
          <p:cNvPr id="416" name="Graphic 415" descr="Heart with solid fill">
            <a:extLst>
              <a:ext uri="{FF2B5EF4-FFF2-40B4-BE49-F238E27FC236}">
                <a16:creationId xmlns:a16="http://schemas.microsoft.com/office/drawing/2014/main" id="{F02013B9-E16D-B197-06E0-4D2FA6528F9C}"/>
              </a:ext>
            </a:extLst>
          </p:cNvPr>
          <p:cNvPicPr>
            <a:picLocks noChangeAspect="1"/>
          </p:cNvPicPr>
          <p:nvPr/>
        </p:nvPicPr>
        <p:blipFill>
          <a:blip r:embed="rId3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4"/>
              </a:ext>
            </a:extLst>
          </a:blip>
          <a:stretch>
            <a:fillRect/>
          </a:stretch>
        </p:blipFill>
        <p:spPr>
          <a:xfrm>
            <a:off x="5173503" y="1899128"/>
            <a:ext cx="599790" cy="599790"/>
          </a:xfrm>
          <a:prstGeom prst="rect">
            <a:avLst/>
          </a:prstGeom>
        </p:spPr>
      </p:pic>
      <p:pic>
        <p:nvPicPr>
          <p:cNvPr id="420" name="Graphic 419" descr="Label with solid fill">
            <a:extLst>
              <a:ext uri="{FF2B5EF4-FFF2-40B4-BE49-F238E27FC236}">
                <a16:creationId xmlns:a16="http://schemas.microsoft.com/office/drawing/2014/main" id="{69AE0382-5694-89C9-8386-ACD2C39F6029}"/>
              </a:ext>
            </a:extLst>
          </p:cNvPr>
          <p:cNvPicPr>
            <a:picLocks noChangeAspect="1"/>
          </p:cNvPicPr>
          <p:nvPr/>
        </p:nvPicPr>
        <p:blipFill>
          <a:blip r:embed="rId3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6"/>
              </a:ext>
            </a:extLst>
          </a:blip>
          <a:stretch>
            <a:fillRect/>
          </a:stretch>
        </p:blipFill>
        <p:spPr>
          <a:xfrm>
            <a:off x="7378928" y="4278199"/>
            <a:ext cx="409320" cy="409320"/>
          </a:xfrm>
          <a:prstGeom prst="rect">
            <a:avLst/>
          </a:prstGeom>
        </p:spPr>
      </p:pic>
      <p:pic>
        <p:nvPicPr>
          <p:cNvPr id="424" name="Graphic 423" descr="Giraffe with solid fill">
            <a:extLst>
              <a:ext uri="{FF2B5EF4-FFF2-40B4-BE49-F238E27FC236}">
                <a16:creationId xmlns:a16="http://schemas.microsoft.com/office/drawing/2014/main" id="{C265302B-9D4F-5455-1BC4-4B3368660E96}"/>
              </a:ext>
            </a:extLst>
          </p:cNvPr>
          <p:cNvPicPr>
            <a:picLocks noChangeAspect="1"/>
          </p:cNvPicPr>
          <p:nvPr/>
        </p:nvPicPr>
        <p:blipFill>
          <a:blip r:embed="rId3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8"/>
              </a:ext>
            </a:extLst>
          </a:blip>
          <a:stretch>
            <a:fillRect/>
          </a:stretch>
        </p:blipFill>
        <p:spPr>
          <a:xfrm>
            <a:off x="7406869" y="5309168"/>
            <a:ext cx="560627" cy="560627"/>
          </a:xfrm>
          <a:prstGeom prst="rect">
            <a:avLst/>
          </a:prstGeom>
        </p:spPr>
      </p:pic>
      <p:pic>
        <p:nvPicPr>
          <p:cNvPr id="428" name="Graphic 427" descr="Sparrow with solid fill">
            <a:extLst>
              <a:ext uri="{FF2B5EF4-FFF2-40B4-BE49-F238E27FC236}">
                <a16:creationId xmlns:a16="http://schemas.microsoft.com/office/drawing/2014/main" id="{6B65EBC4-F721-F436-21BF-D4365102197F}"/>
              </a:ext>
            </a:extLst>
          </p:cNvPr>
          <p:cNvPicPr>
            <a:picLocks noChangeAspect="1"/>
          </p:cNvPicPr>
          <p:nvPr/>
        </p:nvPicPr>
        <p:blipFill>
          <a:blip r:embed="rId3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0"/>
              </a:ext>
            </a:extLst>
          </a:blip>
          <a:stretch>
            <a:fillRect/>
          </a:stretch>
        </p:blipFill>
        <p:spPr>
          <a:xfrm>
            <a:off x="5712276" y="6096916"/>
            <a:ext cx="436547" cy="436547"/>
          </a:xfrm>
          <a:prstGeom prst="rect">
            <a:avLst/>
          </a:prstGeom>
        </p:spPr>
      </p:pic>
      <p:pic>
        <p:nvPicPr>
          <p:cNvPr id="432" name="Graphic 431" descr="Airplane with solid fill">
            <a:extLst>
              <a:ext uri="{FF2B5EF4-FFF2-40B4-BE49-F238E27FC236}">
                <a16:creationId xmlns:a16="http://schemas.microsoft.com/office/drawing/2014/main" id="{95B622EA-2F3E-B6B3-8CF8-A8B0EFD6CD17}"/>
              </a:ext>
            </a:extLst>
          </p:cNvPr>
          <p:cNvPicPr>
            <a:picLocks noChangeAspect="1"/>
          </p:cNvPicPr>
          <p:nvPr/>
        </p:nvPicPr>
        <p:blipFill>
          <a:blip r:embed="rId3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2"/>
              </a:ext>
            </a:extLst>
          </a:blip>
          <a:stretch>
            <a:fillRect/>
          </a:stretch>
        </p:blipFill>
        <p:spPr>
          <a:xfrm>
            <a:off x="83861" y="2030311"/>
            <a:ext cx="570050" cy="570050"/>
          </a:xfrm>
          <a:prstGeom prst="rect">
            <a:avLst/>
          </a:prstGeom>
        </p:spPr>
      </p:pic>
      <p:pic>
        <p:nvPicPr>
          <p:cNvPr id="436" name="Graphic 435" descr="Fuel with solid fill">
            <a:extLst>
              <a:ext uri="{FF2B5EF4-FFF2-40B4-BE49-F238E27FC236}">
                <a16:creationId xmlns:a16="http://schemas.microsoft.com/office/drawing/2014/main" id="{0305A02E-6343-EDD9-F14E-27C426E949F6}"/>
              </a:ext>
            </a:extLst>
          </p:cNvPr>
          <p:cNvPicPr>
            <a:picLocks noChangeAspect="1"/>
          </p:cNvPicPr>
          <p:nvPr/>
        </p:nvPicPr>
        <p:blipFill>
          <a:blip r:embed="rId3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4"/>
              </a:ext>
            </a:extLst>
          </a:blip>
          <a:stretch>
            <a:fillRect/>
          </a:stretch>
        </p:blipFill>
        <p:spPr>
          <a:xfrm>
            <a:off x="8786819" y="4963055"/>
            <a:ext cx="591079" cy="591079"/>
          </a:xfrm>
          <a:prstGeom prst="rect">
            <a:avLst/>
          </a:prstGeom>
        </p:spPr>
      </p:pic>
      <p:pic>
        <p:nvPicPr>
          <p:cNvPr id="444" name="Graphic 443" descr="Umbrella with solid fill">
            <a:extLst>
              <a:ext uri="{FF2B5EF4-FFF2-40B4-BE49-F238E27FC236}">
                <a16:creationId xmlns:a16="http://schemas.microsoft.com/office/drawing/2014/main" id="{6670115D-C672-508A-7EEA-C87FD84F25B8}"/>
              </a:ext>
            </a:extLst>
          </p:cNvPr>
          <p:cNvPicPr>
            <a:picLocks noChangeAspect="1"/>
          </p:cNvPicPr>
          <p:nvPr/>
        </p:nvPicPr>
        <p:blipFill>
          <a:blip r:embed="rId3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6"/>
              </a:ext>
            </a:extLst>
          </a:blip>
          <a:stretch>
            <a:fillRect/>
          </a:stretch>
        </p:blipFill>
        <p:spPr>
          <a:xfrm>
            <a:off x="9259984" y="3149702"/>
            <a:ext cx="544373" cy="544373"/>
          </a:xfrm>
          <a:prstGeom prst="rect">
            <a:avLst/>
          </a:prstGeom>
        </p:spPr>
      </p:pic>
      <p:pic>
        <p:nvPicPr>
          <p:cNvPr id="640" name="Graphic 639" descr="Easel with solid fill">
            <a:extLst>
              <a:ext uri="{FF2B5EF4-FFF2-40B4-BE49-F238E27FC236}">
                <a16:creationId xmlns:a16="http://schemas.microsoft.com/office/drawing/2014/main" id="{686DF6CD-D91C-B605-1A8C-1F74C3186CEE}"/>
              </a:ext>
            </a:extLst>
          </p:cNvPr>
          <p:cNvPicPr>
            <a:picLocks noChangeAspect="1"/>
          </p:cNvPicPr>
          <p:nvPr/>
        </p:nvPicPr>
        <p:blipFill>
          <a:blip r:embed="rId3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8"/>
              </a:ext>
            </a:extLst>
          </a:blip>
          <a:stretch>
            <a:fillRect/>
          </a:stretch>
        </p:blipFill>
        <p:spPr>
          <a:xfrm>
            <a:off x="6883164" y="4719052"/>
            <a:ext cx="669174" cy="669174"/>
          </a:xfrm>
          <a:prstGeom prst="rect">
            <a:avLst/>
          </a:prstGeom>
        </p:spPr>
      </p:pic>
      <p:pic>
        <p:nvPicPr>
          <p:cNvPr id="642" name="Graphic 641" descr="Harp with solid fill">
            <a:extLst>
              <a:ext uri="{FF2B5EF4-FFF2-40B4-BE49-F238E27FC236}">
                <a16:creationId xmlns:a16="http://schemas.microsoft.com/office/drawing/2014/main" id="{3A57666A-D96A-F840-3D5B-A4F07E36545C}"/>
              </a:ext>
            </a:extLst>
          </p:cNvPr>
          <p:cNvPicPr>
            <a:picLocks noChangeAspect="1"/>
          </p:cNvPicPr>
          <p:nvPr/>
        </p:nvPicPr>
        <p:blipFill>
          <a:blip r:embed="rId3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0"/>
              </a:ext>
            </a:extLst>
          </a:blip>
          <a:stretch>
            <a:fillRect/>
          </a:stretch>
        </p:blipFill>
        <p:spPr>
          <a:xfrm>
            <a:off x="6967205" y="3970523"/>
            <a:ext cx="756973" cy="756973"/>
          </a:xfrm>
          <a:prstGeom prst="rect">
            <a:avLst/>
          </a:prstGeom>
        </p:spPr>
      </p:pic>
      <p:pic>
        <p:nvPicPr>
          <p:cNvPr id="644" name="Graphic 643" descr="Candle with solid fill">
            <a:extLst>
              <a:ext uri="{FF2B5EF4-FFF2-40B4-BE49-F238E27FC236}">
                <a16:creationId xmlns:a16="http://schemas.microsoft.com/office/drawing/2014/main" id="{C1B8B828-AD58-B53E-5E2A-998FC820ADB9}"/>
              </a:ext>
            </a:extLst>
          </p:cNvPr>
          <p:cNvPicPr>
            <a:picLocks noChangeAspect="1"/>
          </p:cNvPicPr>
          <p:nvPr/>
        </p:nvPicPr>
        <p:blipFill>
          <a:blip r:embed="rId3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2"/>
              </a:ext>
            </a:extLst>
          </a:blip>
          <a:stretch>
            <a:fillRect/>
          </a:stretch>
        </p:blipFill>
        <p:spPr>
          <a:xfrm>
            <a:off x="4008382" y="5306620"/>
            <a:ext cx="756973" cy="756973"/>
          </a:xfrm>
          <a:prstGeom prst="rect">
            <a:avLst/>
          </a:prstGeom>
        </p:spPr>
      </p:pic>
      <p:pic>
        <p:nvPicPr>
          <p:cNvPr id="646" name="Graphic 645" descr="Needle with solid fill">
            <a:extLst>
              <a:ext uri="{FF2B5EF4-FFF2-40B4-BE49-F238E27FC236}">
                <a16:creationId xmlns:a16="http://schemas.microsoft.com/office/drawing/2014/main" id="{31402B5D-6D71-8213-5C11-1E77E83985C0}"/>
              </a:ext>
            </a:extLst>
          </p:cNvPr>
          <p:cNvPicPr>
            <a:picLocks noChangeAspect="1"/>
          </p:cNvPicPr>
          <p:nvPr/>
        </p:nvPicPr>
        <p:blipFill>
          <a:blip r:embed="rId3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4"/>
              </a:ext>
            </a:extLst>
          </a:blip>
          <a:stretch>
            <a:fillRect/>
          </a:stretch>
        </p:blipFill>
        <p:spPr>
          <a:xfrm rot="20528674">
            <a:off x="10401527" y="5019590"/>
            <a:ext cx="555113" cy="555113"/>
          </a:xfrm>
          <a:prstGeom prst="rect">
            <a:avLst/>
          </a:prstGeom>
        </p:spPr>
      </p:pic>
      <p:pic>
        <p:nvPicPr>
          <p:cNvPr id="648" name="Graphic 647" descr="Tooth with solid fill">
            <a:extLst>
              <a:ext uri="{FF2B5EF4-FFF2-40B4-BE49-F238E27FC236}">
                <a16:creationId xmlns:a16="http://schemas.microsoft.com/office/drawing/2014/main" id="{2A9C4669-CB27-42E5-9F65-FADAB17ABA98}"/>
              </a:ext>
            </a:extLst>
          </p:cNvPr>
          <p:cNvPicPr>
            <a:picLocks noChangeAspect="1"/>
          </p:cNvPicPr>
          <p:nvPr/>
        </p:nvPicPr>
        <p:blipFill>
          <a:blip r:embed="rId3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6"/>
              </a:ext>
            </a:extLst>
          </a:blip>
          <a:stretch>
            <a:fillRect/>
          </a:stretch>
        </p:blipFill>
        <p:spPr>
          <a:xfrm>
            <a:off x="8277091" y="856566"/>
            <a:ext cx="682335" cy="682335"/>
          </a:xfrm>
          <a:prstGeom prst="rect">
            <a:avLst/>
          </a:prstGeom>
        </p:spPr>
      </p:pic>
      <p:pic>
        <p:nvPicPr>
          <p:cNvPr id="650" name="Graphic 649" descr="Comb with solid fill">
            <a:extLst>
              <a:ext uri="{FF2B5EF4-FFF2-40B4-BE49-F238E27FC236}">
                <a16:creationId xmlns:a16="http://schemas.microsoft.com/office/drawing/2014/main" id="{79B263BC-F89F-F616-D576-531310890B37}"/>
              </a:ext>
            </a:extLst>
          </p:cNvPr>
          <p:cNvPicPr>
            <a:picLocks noChangeAspect="1"/>
          </p:cNvPicPr>
          <p:nvPr/>
        </p:nvPicPr>
        <p:blipFill>
          <a:blip r:embed="rId3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8"/>
              </a:ext>
            </a:extLst>
          </a:blip>
          <a:stretch>
            <a:fillRect/>
          </a:stretch>
        </p:blipFill>
        <p:spPr>
          <a:xfrm>
            <a:off x="1895518" y="4203075"/>
            <a:ext cx="762137" cy="762137"/>
          </a:xfrm>
          <a:prstGeom prst="rect">
            <a:avLst/>
          </a:prstGeom>
        </p:spPr>
      </p:pic>
      <p:pic>
        <p:nvPicPr>
          <p:cNvPr id="652" name="Graphic 651" descr="Kite with solid fill">
            <a:extLst>
              <a:ext uri="{FF2B5EF4-FFF2-40B4-BE49-F238E27FC236}">
                <a16:creationId xmlns:a16="http://schemas.microsoft.com/office/drawing/2014/main" id="{3C545590-A08D-87B8-7C1D-60C0C459E712}"/>
              </a:ext>
            </a:extLst>
          </p:cNvPr>
          <p:cNvPicPr>
            <a:picLocks noChangeAspect="1"/>
          </p:cNvPicPr>
          <p:nvPr/>
        </p:nvPicPr>
        <p:blipFill>
          <a:blip r:embed="rId3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0"/>
              </a:ext>
            </a:extLst>
          </a:blip>
          <a:stretch>
            <a:fillRect/>
          </a:stretch>
        </p:blipFill>
        <p:spPr>
          <a:xfrm rot="19537990">
            <a:off x="10446585" y="717185"/>
            <a:ext cx="721254" cy="721254"/>
          </a:xfrm>
          <a:prstGeom prst="rect">
            <a:avLst/>
          </a:prstGeom>
        </p:spPr>
      </p:pic>
      <p:pic>
        <p:nvPicPr>
          <p:cNvPr id="654" name="Graphic 653" descr="Car with solid fill">
            <a:extLst>
              <a:ext uri="{FF2B5EF4-FFF2-40B4-BE49-F238E27FC236}">
                <a16:creationId xmlns:a16="http://schemas.microsoft.com/office/drawing/2014/main" id="{8761D946-417F-93C6-FBBE-70D46CD9BD1A}"/>
              </a:ext>
            </a:extLst>
          </p:cNvPr>
          <p:cNvPicPr>
            <a:picLocks noChangeAspect="1"/>
          </p:cNvPicPr>
          <p:nvPr/>
        </p:nvPicPr>
        <p:blipFill>
          <a:blip r:embed="rId3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2"/>
              </a:ext>
            </a:extLst>
          </a:blip>
          <a:stretch>
            <a:fillRect/>
          </a:stretch>
        </p:blipFill>
        <p:spPr>
          <a:xfrm>
            <a:off x="7707776" y="6011801"/>
            <a:ext cx="778251" cy="778251"/>
          </a:xfrm>
          <a:prstGeom prst="rect">
            <a:avLst/>
          </a:prstGeom>
        </p:spPr>
      </p:pic>
      <p:pic>
        <p:nvPicPr>
          <p:cNvPr id="658" name="Graphic 657" descr="Cupcake with solid fill">
            <a:extLst>
              <a:ext uri="{FF2B5EF4-FFF2-40B4-BE49-F238E27FC236}">
                <a16:creationId xmlns:a16="http://schemas.microsoft.com/office/drawing/2014/main" id="{54AA6AE2-D80E-1EAE-EE43-34D4AD6ECF4A}"/>
              </a:ext>
            </a:extLst>
          </p:cNvPr>
          <p:cNvPicPr>
            <a:picLocks noChangeAspect="1"/>
          </p:cNvPicPr>
          <p:nvPr/>
        </p:nvPicPr>
        <p:blipFill>
          <a:blip r:embed="rId3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4"/>
              </a:ext>
            </a:extLst>
          </a:blip>
          <a:stretch>
            <a:fillRect/>
          </a:stretch>
        </p:blipFill>
        <p:spPr>
          <a:xfrm>
            <a:off x="10955291" y="2320559"/>
            <a:ext cx="446992" cy="446992"/>
          </a:xfrm>
          <a:prstGeom prst="rect">
            <a:avLst/>
          </a:prstGeom>
        </p:spPr>
      </p:pic>
      <p:pic>
        <p:nvPicPr>
          <p:cNvPr id="662" name="Graphic 661" descr="Ladybug with solid fill">
            <a:extLst>
              <a:ext uri="{FF2B5EF4-FFF2-40B4-BE49-F238E27FC236}">
                <a16:creationId xmlns:a16="http://schemas.microsoft.com/office/drawing/2014/main" id="{436EC887-CF9A-1937-40D3-D12634AE152C}"/>
              </a:ext>
            </a:extLst>
          </p:cNvPr>
          <p:cNvPicPr>
            <a:picLocks noChangeAspect="1"/>
          </p:cNvPicPr>
          <p:nvPr/>
        </p:nvPicPr>
        <p:blipFill>
          <a:blip r:embed="rId3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6"/>
              </a:ext>
            </a:extLst>
          </a:blip>
          <a:stretch>
            <a:fillRect/>
          </a:stretch>
        </p:blipFill>
        <p:spPr>
          <a:xfrm>
            <a:off x="5672425" y="1000466"/>
            <a:ext cx="778768" cy="778768"/>
          </a:xfrm>
          <a:prstGeom prst="rect">
            <a:avLst/>
          </a:prstGeom>
        </p:spPr>
      </p:pic>
      <p:pic>
        <p:nvPicPr>
          <p:cNvPr id="664" name="Graphic 663" descr="Rat with solid fill">
            <a:extLst>
              <a:ext uri="{FF2B5EF4-FFF2-40B4-BE49-F238E27FC236}">
                <a16:creationId xmlns:a16="http://schemas.microsoft.com/office/drawing/2014/main" id="{755F602E-38CE-3AEF-70BD-ACE2B2496781}"/>
              </a:ext>
            </a:extLst>
          </p:cNvPr>
          <p:cNvPicPr>
            <a:picLocks noChangeAspect="1"/>
          </p:cNvPicPr>
          <p:nvPr/>
        </p:nvPicPr>
        <p:blipFill>
          <a:blip r:embed="rId3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8"/>
              </a:ext>
            </a:extLst>
          </a:blip>
          <a:stretch>
            <a:fillRect/>
          </a:stretch>
        </p:blipFill>
        <p:spPr>
          <a:xfrm>
            <a:off x="7929512" y="3126719"/>
            <a:ext cx="914400" cy="914400"/>
          </a:xfrm>
          <a:prstGeom prst="rect">
            <a:avLst/>
          </a:prstGeom>
        </p:spPr>
      </p:pic>
      <p:pic>
        <p:nvPicPr>
          <p:cNvPr id="666" name="Graphic 665" descr="Medicine with solid fill">
            <a:extLst>
              <a:ext uri="{FF2B5EF4-FFF2-40B4-BE49-F238E27FC236}">
                <a16:creationId xmlns:a16="http://schemas.microsoft.com/office/drawing/2014/main" id="{A1F62BA2-04DB-D106-003E-7045E9E875AB}"/>
              </a:ext>
            </a:extLst>
          </p:cNvPr>
          <p:cNvPicPr>
            <a:picLocks noChangeAspect="1"/>
          </p:cNvPicPr>
          <p:nvPr/>
        </p:nvPicPr>
        <p:blipFill>
          <a:blip r:embed="rId3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0"/>
              </a:ext>
            </a:extLst>
          </a:blip>
          <a:stretch>
            <a:fillRect/>
          </a:stretch>
        </p:blipFill>
        <p:spPr>
          <a:xfrm rot="21208761">
            <a:off x="11528503" y="1454638"/>
            <a:ext cx="490877" cy="490877"/>
          </a:xfrm>
          <a:prstGeom prst="rect">
            <a:avLst/>
          </a:prstGeom>
        </p:spPr>
      </p:pic>
      <p:pic>
        <p:nvPicPr>
          <p:cNvPr id="670" name="Graphic 669" descr="Frog with solid fill">
            <a:extLst>
              <a:ext uri="{FF2B5EF4-FFF2-40B4-BE49-F238E27FC236}">
                <a16:creationId xmlns:a16="http://schemas.microsoft.com/office/drawing/2014/main" id="{CE1575F8-4A24-F5BF-22CF-57EFF104DDF0}"/>
              </a:ext>
            </a:extLst>
          </p:cNvPr>
          <p:cNvPicPr>
            <a:picLocks noChangeAspect="1"/>
          </p:cNvPicPr>
          <p:nvPr/>
        </p:nvPicPr>
        <p:blipFill>
          <a:blip r:embed="rId3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2"/>
              </a:ext>
            </a:extLst>
          </a:blip>
          <a:stretch>
            <a:fillRect/>
          </a:stretch>
        </p:blipFill>
        <p:spPr>
          <a:xfrm>
            <a:off x="10657659" y="5036843"/>
            <a:ext cx="753882" cy="753882"/>
          </a:xfrm>
          <a:prstGeom prst="rect">
            <a:avLst/>
          </a:prstGeom>
        </p:spPr>
      </p:pic>
      <p:pic>
        <p:nvPicPr>
          <p:cNvPr id="672" name="Graphic 671" descr="Paw prints with solid fill">
            <a:extLst>
              <a:ext uri="{FF2B5EF4-FFF2-40B4-BE49-F238E27FC236}">
                <a16:creationId xmlns:a16="http://schemas.microsoft.com/office/drawing/2014/main" id="{C49B5505-C46B-7B5F-FD36-FE6F1AB54915}"/>
              </a:ext>
            </a:extLst>
          </p:cNvPr>
          <p:cNvPicPr>
            <a:picLocks noChangeAspect="1"/>
          </p:cNvPicPr>
          <p:nvPr/>
        </p:nvPicPr>
        <p:blipFill>
          <a:blip r:embed="rId3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4"/>
              </a:ext>
            </a:extLst>
          </a:blip>
          <a:stretch>
            <a:fillRect/>
          </a:stretch>
        </p:blipFill>
        <p:spPr>
          <a:xfrm rot="2026410">
            <a:off x="5320021" y="235908"/>
            <a:ext cx="483551" cy="483551"/>
          </a:xfrm>
          <a:prstGeom prst="rect">
            <a:avLst/>
          </a:prstGeom>
        </p:spPr>
      </p:pic>
      <p:pic>
        <p:nvPicPr>
          <p:cNvPr id="674" name="Graphic 673" descr="Astronaut female with solid fill">
            <a:extLst>
              <a:ext uri="{FF2B5EF4-FFF2-40B4-BE49-F238E27FC236}">
                <a16:creationId xmlns:a16="http://schemas.microsoft.com/office/drawing/2014/main" id="{C1D11F51-19F7-7EB1-BECE-D8D65CBFA755}"/>
              </a:ext>
            </a:extLst>
          </p:cNvPr>
          <p:cNvPicPr>
            <a:picLocks noChangeAspect="1"/>
          </p:cNvPicPr>
          <p:nvPr/>
        </p:nvPicPr>
        <p:blipFill>
          <a:blip r:embed="rId3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6"/>
              </a:ext>
            </a:extLst>
          </a:blip>
          <a:stretch>
            <a:fillRect/>
          </a:stretch>
        </p:blipFill>
        <p:spPr>
          <a:xfrm>
            <a:off x="866166" y="1588061"/>
            <a:ext cx="663300" cy="663300"/>
          </a:xfrm>
          <a:prstGeom prst="rect">
            <a:avLst/>
          </a:prstGeom>
        </p:spPr>
      </p:pic>
      <p:pic>
        <p:nvPicPr>
          <p:cNvPr id="676" name="Graphic 675" descr="Dumbbell with solid fill">
            <a:extLst>
              <a:ext uri="{FF2B5EF4-FFF2-40B4-BE49-F238E27FC236}">
                <a16:creationId xmlns:a16="http://schemas.microsoft.com/office/drawing/2014/main" id="{4C9EF11C-D457-126B-288D-E3CEC60B7304}"/>
              </a:ext>
            </a:extLst>
          </p:cNvPr>
          <p:cNvPicPr>
            <a:picLocks noChangeAspect="1"/>
          </p:cNvPicPr>
          <p:nvPr/>
        </p:nvPicPr>
        <p:blipFill>
          <a:blip r:embed="rId3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8"/>
              </a:ext>
            </a:extLst>
          </a:blip>
          <a:stretch>
            <a:fillRect/>
          </a:stretch>
        </p:blipFill>
        <p:spPr>
          <a:xfrm>
            <a:off x="6324999" y="4724627"/>
            <a:ext cx="516257" cy="516257"/>
          </a:xfrm>
          <a:prstGeom prst="rect">
            <a:avLst/>
          </a:prstGeom>
        </p:spPr>
      </p:pic>
      <p:pic>
        <p:nvPicPr>
          <p:cNvPr id="678" name="Graphic 677" descr="Soccer ball with solid fill">
            <a:extLst>
              <a:ext uri="{FF2B5EF4-FFF2-40B4-BE49-F238E27FC236}">
                <a16:creationId xmlns:a16="http://schemas.microsoft.com/office/drawing/2014/main" id="{AA7484D0-667C-103D-BEF8-C8AB642DA858}"/>
              </a:ext>
            </a:extLst>
          </p:cNvPr>
          <p:cNvPicPr>
            <a:picLocks noChangeAspect="1"/>
          </p:cNvPicPr>
          <p:nvPr/>
        </p:nvPicPr>
        <p:blipFill>
          <a:blip r:embed="rId3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0"/>
              </a:ext>
            </a:extLst>
          </a:blip>
          <a:stretch>
            <a:fillRect/>
          </a:stretch>
        </p:blipFill>
        <p:spPr>
          <a:xfrm>
            <a:off x="9352693" y="2585567"/>
            <a:ext cx="610098" cy="610098"/>
          </a:xfrm>
          <a:prstGeom prst="rect">
            <a:avLst/>
          </a:prstGeom>
        </p:spPr>
      </p:pic>
      <p:pic>
        <p:nvPicPr>
          <p:cNvPr id="680" name="Graphic 679" descr="Bow with solid fill">
            <a:extLst>
              <a:ext uri="{FF2B5EF4-FFF2-40B4-BE49-F238E27FC236}">
                <a16:creationId xmlns:a16="http://schemas.microsoft.com/office/drawing/2014/main" id="{DCCB6A39-83A0-18DA-5455-391411787C14}"/>
              </a:ext>
            </a:extLst>
          </p:cNvPr>
          <p:cNvPicPr>
            <a:picLocks noChangeAspect="1"/>
          </p:cNvPicPr>
          <p:nvPr/>
        </p:nvPicPr>
        <p:blipFill>
          <a:blip r:embed="rId3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2"/>
              </a:ext>
            </a:extLst>
          </a:blip>
          <a:stretch>
            <a:fillRect/>
          </a:stretch>
        </p:blipFill>
        <p:spPr>
          <a:xfrm rot="20322105">
            <a:off x="10733584" y="4616541"/>
            <a:ext cx="668644" cy="668644"/>
          </a:xfrm>
          <a:prstGeom prst="rect">
            <a:avLst/>
          </a:prstGeom>
        </p:spPr>
      </p:pic>
      <p:pic>
        <p:nvPicPr>
          <p:cNvPr id="682" name="Graphic 681" descr="Jack-O-Lantern with solid fill">
            <a:extLst>
              <a:ext uri="{FF2B5EF4-FFF2-40B4-BE49-F238E27FC236}">
                <a16:creationId xmlns:a16="http://schemas.microsoft.com/office/drawing/2014/main" id="{68841C68-EC65-1FF7-C468-94F00629495A}"/>
              </a:ext>
            </a:extLst>
          </p:cNvPr>
          <p:cNvPicPr>
            <a:picLocks noChangeAspect="1"/>
          </p:cNvPicPr>
          <p:nvPr/>
        </p:nvPicPr>
        <p:blipFill>
          <a:blip r:embed="rId3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4"/>
              </a:ext>
            </a:extLst>
          </a:blip>
          <a:stretch>
            <a:fillRect/>
          </a:stretch>
        </p:blipFill>
        <p:spPr>
          <a:xfrm>
            <a:off x="11089718" y="494604"/>
            <a:ext cx="431507" cy="431507"/>
          </a:xfrm>
          <a:prstGeom prst="rect">
            <a:avLst/>
          </a:prstGeom>
        </p:spPr>
      </p:pic>
      <p:pic>
        <p:nvPicPr>
          <p:cNvPr id="684" name="Graphic 683" descr="Luggage with solid fill">
            <a:extLst>
              <a:ext uri="{FF2B5EF4-FFF2-40B4-BE49-F238E27FC236}">
                <a16:creationId xmlns:a16="http://schemas.microsoft.com/office/drawing/2014/main" id="{4FEA5453-95D4-C006-56A9-2F3AF6B71CC3}"/>
              </a:ext>
            </a:extLst>
          </p:cNvPr>
          <p:cNvPicPr>
            <a:picLocks noChangeAspect="1"/>
          </p:cNvPicPr>
          <p:nvPr/>
        </p:nvPicPr>
        <p:blipFill>
          <a:blip r:embed="rId38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6"/>
              </a:ext>
            </a:extLst>
          </a:blip>
          <a:stretch>
            <a:fillRect/>
          </a:stretch>
        </p:blipFill>
        <p:spPr>
          <a:xfrm>
            <a:off x="8940178" y="4638163"/>
            <a:ext cx="453021" cy="453021"/>
          </a:xfrm>
          <a:prstGeom prst="rect">
            <a:avLst/>
          </a:prstGeom>
        </p:spPr>
      </p:pic>
      <p:pic>
        <p:nvPicPr>
          <p:cNvPr id="686" name="Graphic 685" descr="Present with solid fill">
            <a:extLst>
              <a:ext uri="{FF2B5EF4-FFF2-40B4-BE49-F238E27FC236}">
                <a16:creationId xmlns:a16="http://schemas.microsoft.com/office/drawing/2014/main" id="{C3C62E9C-474A-6DE6-941A-5C578D111772}"/>
              </a:ext>
            </a:extLst>
          </p:cNvPr>
          <p:cNvPicPr>
            <a:picLocks noChangeAspect="1"/>
          </p:cNvPicPr>
          <p:nvPr/>
        </p:nvPicPr>
        <p:blipFill>
          <a:blip r:embed="rId3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8"/>
              </a:ext>
            </a:extLst>
          </a:blip>
          <a:stretch>
            <a:fillRect/>
          </a:stretch>
        </p:blipFill>
        <p:spPr>
          <a:xfrm>
            <a:off x="8236003" y="318618"/>
            <a:ext cx="564883" cy="564883"/>
          </a:xfrm>
          <a:prstGeom prst="rect">
            <a:avLst/>
          </a:prstGeom>
        </p:spPr>
      </p:pic>
      <p:pic>
        <p:nvPicPr>
          <p:cNvPr id="688" name="Graphic 687" descr="Shirt with solid fill">
            <a:extLst>
              <a:ext uri="{FF2B5EF4-FFF2-40B4-BE49-F238E27FC236}">
                <a16:creationId xmlns:a16="http://schemas.microsoft.com/office/drawing/2014/main" id="{ED13A0B2-D4A7-BFFF-85E5-D9617883071D}"/>
              </a:ext>
            </a:extLst>
          </p:cNvPr>
          <p:cNvPicPr>
            <a:picLocks noChangeAspect="1"/>
          </p:cNvPicPr>
          <p:nvPr/>
        </p:nvPicPr>
        <p:blipFill>
          <a:blip r:embed="rId3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0"/>
              </a:ext>
            </a:extLst>
          </a:blip>
          <a:stretch>
            <a:fillRect/>
          </a:stretch>
        </p:blipFill>
        <p:spPr>
          <a:xfrm>
            <a:off x="11292706" y="2111594"/>
            <a:ext cx="761817" cy="761817"/>
          </a:xfrm>
          <a:prstGeom prst="rect">
            <a:avLst/>
          </a:prstGeom>
        </p:spPr>
      </p:pic>
      <p:pic>
        <p:nvPicPr>
          <p:cNvPr id="690" name="Graphic 689" descr="Scissors with solid fill">
            <a:extLst>
              <a:ext uri="{FF2B5EF4-FFF2-40B4-BE49-F238E27FC236}">
                <a16:creationId xmlns:a16="http://schemas.microsoft.com/office/drawing/2014/main" id="{F51EB86B-C0E7-6851-8D06-4618D7AAE7E6}"/>
              </a:ext>
            </a:extLst>
          </p:cNvPr>
          <p:cNvPicPr>
            <a:picLocks noChangeAspect="1"/>
          </p:cNvPicPr>
          <p:nvPr/>
        </p:nvPicPr>
        <p:blipFill>
          <a:blip r:embed="rId3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2"/>
              </a:ext>
            </a:extLst>
          </a:blip>
          <a:stretch>
            <a:fillRect/>
          </a:stretch>
        </p:blipFill>
        <p:spPr>
          <a:xfrm rot="20653567">
            <a:off x="399710" y="4359980"/>
            <a:ext cx="583135" cy="583135"/>
          </a:xfrm>
          <a:prstGeom prst="rect">
            <a:avLst/>
          </a:prstGeom>
        </p:spPr>
      </p:pic>
      <p:pic>
        <p:nvPicPr>
          <p:cNvPr id="692" name="Graphic 691" descr="Alarm Ringing with solid fill">
            <a:extLst>
              <a:ext uri="{FF2B5EF4-FFF2-40B4-BE49-F238E27FC236}">
                <a16:creationId xmlns:a16="http://schemas.microsoft.com/office/drawing/2014/main" id="{021FFE3B-10DD-0C05-8328-8E5D76C70111}"/>
              </a:ext>
            </a:extLst>
          </p:cNvPr>
          <p:cNvPicPr>
            <a:picLocks noChangeAspect="1"/>
          </p:cNvPicPr>
          <p:nvPr/>
        </p:nvPicPr>
        <p:blipFill>
          <a:blip r:embed="rId39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4"/>
              </a:ext>
            </a:extLst>
          </a:blip>
          <a:stretch>
            <a:fillRect/>
          </a:stretch>
        </p:blipFill>
        <p:spPr>
          <a:xfrm>
            <a:off x="10087345" y="3902085"/>
            <a:ext cx="609033" cy="609033"/>
          </a:xfrm>
          <a:prstGeom prst="rect">
            <a:avLst/>
          </a:prstGeom>
        </p:spPr>
      </p:pic>
      <p:pic>
        <p:nvPicPr>
          <p:cNvPr id="698" name="Graphic 697" descr="Seal with solid fill">
            <a:extLst>
              <a:ext uri="{FF2B5EF4-FFF2-40B4-BE49-F238E27FC236}">
                <a16:creationId xmlns:a16="http://schemas.microsoft.com/office/drawing/2014/main" id="{924FD85E-136F-C13C-2589-6250BD1BA183}"/>
              </a:ext>
            </a:extLst>
          </p:cNvPr>
          <p:cNvPicPr>
            <a:picLocks noChangeAspect="1"/>
          </p:cNvPicPr>
          <p:nvPr/>
        </p:nvPicPr>
        <p:blipFill>
          <a:blip r:embed="rId3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6"/>
              </a:ext>
            </a:extLst>
          </a:blip>
          <a:stretch>
            <a:fillRect/>
          </a:stretch>
        </p:blipFill>
        <p:spPr>
          <a:xfrm rot="823165">
            <a:off x="9695705" y="1841679"/>
            <a:ext cx="837356" cy="837356"/>
          </a:xfrm>
          <a:prstGeom prst="rect">
            <a:avLst/>
          </a:prstGeom>
        </p:spPr>
      </p:pic>
      <p:pic>
        <p:nvPicPr>
          <p:cNvPr id="700" name="Graphic 699" descr="Bubble Tea with solid fill">
            <a:extLst>
              <a:ext uri="{FF2B5EF4-FFF2-40B4-BE49-F238E27FC236}">
                <a16:creationId xmlns:a16="http://schemas.microsoft.com/office/drawing/2014/main" id="{0D301A21-1225-5C8A-E75D-B8B495DB7DB9}"/>
              </a:ext>
            </a:extLst>
          </p:cNvPr>
          <p:cNvPicPr>
            <a:picLocks noChangeAspect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1006935" y="3609055"/>
            <a:ext cx="790070" cy="790070"/>
          </a:xfrm>
          <a:prstGeom prst="rect">
            <a:avLst/>
          </a:prstGeom>
        </p:spPr>
      </p:pic>
      <p:pic>
        <p:nvPicPr>
          <p:cNvPr id="702" name="Graphic 701" descr="Pineapple with solid fill">
            <a:extLst>
              <a:ext uri="{FF2B5EF4-FFF2-40B4-BE49-F238E27FC236}">
                <a16:creationId xmlns:a16="http://schemas.microsoft.com/office/drawing/2014/main" id="{09821B19-4032-DEF0-FAB7-D8E205790F6A}"/>
              </a:ext>
            </a:extLst>
          </p:cNvPr>
          <p:cNvPicPr>
            <a:picLocks noChangeAspect="1"/>
          </p:cNvPicPr>
          <p:nvPr/>
        </p:nvPicPr>
        <p:blipFill>
          <a:blip r:embed="rId39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0"/>
              </a:ext>
            </a:extLst>
          </a:blip>
          <a:stretch>
            <a:fillRect/>
          </a:stretch>
        </p:blipFill>
        <p:spPr>
          <a:xfrm>
            <a:off x="11071890" y="5627350"/>
            <a:ext cx="660787" cy="660787"/>
          </a:xfrm>
          <a:prstGeom prst="rect">
            <a:avLst/>
          </a:prstGeom>
        </p:spPr>
      </p:pic>
      <p:pic>
        <p:nvPicPr>
          <p:cNvPr id="704" name="Graphic 703" descr="Tea with solid fill">
            <a:extLst>
              <a:ext uri="{FF2B5EF4-FFF2-40B4-BE49-F238E27FC236}">
                <a16:creationId xmlns:a16="http://schemas.microsoft.com/office/drawing/2014/main" id="{EE2BAA6A-11C0-4E1D-3C84-1612295234A0}"/>
              </a:ext>
            </a:extLst>
          </p:cNvPr>
          <p:cNvPicPr>
            <a:picLocks noChangeAspect="1"/>
          </p:cNvPicPr>
          <p:nvPr/>
        </p:nvPicPr>
        <p:blipFill>
          <a:blip r:embed="rId4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2"/>
              </a:ext>
            </a:extLst>
          </a:blip>
          <a:stretch>
            <a:fillRect/>
          </a:stretch>
        </p:blipFill>
        <p:spPr>
          <a:xfrm>
            <a:off x="11496434" y="318748"/>
            <a:ext cx="602577" cy="602577"/>
          </a:xfrm>
          <a:prstGeom prst="rect">
            <a:avLst/>
          </a:prstGeom>
        </p:spPr>
      </p:pic>
      <p:pic>
        <p:nvPicPr>
          <p:cNvPr id="706" name="Graphic 705" descr="Iron with solid fill">
            <a:extLst>
              <a:ext uri="{FF2B5EF4-FFF2-40B4-BE49-F238E27FC236}">
                <a16:creationId xmlns:a16="http://schemas.microsoft.com/office/drawing/2014/main" id="{27875A5B-2FD5-5AF0-B9F4-F45793429D2C}"/>
              </a:ext>
            </a:extLst>
          </p:cNvPr>
          <p:cNvPicPr>
            <a:picLocks noChangeAspect="1"/>
          </p:cNvPicPr>
          <p:nvPr/>
        </p:nvPicPr>
        <p:blipFill>
          <a:blip r:embed="rId40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4"/>
              </a:ext>
            </a:extLst>
          </a:blip>
          <a:stretch>
            <a:fillRect/>
          </a:stretch>
        </p:blipFill>
        <p:spPr>
          <a:xfrm>
            <a:off x="9668397" y="3318949"/>
            <a:ext cx="527003" cy="527003"/>
          </a:xfrm>
          <a:prstGeom prst="rect">
            <a:avLst/>
          </a:prstGeom>
        </p:spPr>
      </p:pic>
      <p:pic>
        <p:nvPicPr>
          <p:cNvPr id="708" name="Graphic 707" descr="Butterfly with solid fill">
            <a:extLst>
              <a:ext uri="{FF2B5EF4-FFF2-40B4-BE49-F238E27FC236}">
                <a16:creationId xmlns:a16="http://schemas.microsoft.com/office/drawing/2014/main" id="{34CC1316-CA2F-57DD-9B2C-1988FCDA87F9}"/>
              </a:ext>
            </a:extLst>
          </p:cNvPr>
          <p:cNvPicPr>
            <a:picLocks noChangeAspect="1"/>
          </p:cNvPicPr>
          <p:nvPr/>
        </p:nvPicPr>
        <p:blipFill>
          <a:blip r:embed="rId4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6"/>
              </a:ext>
            </a:extLst>
          </a:blip>
          <a:stretch>
            <a:fillRect/>
          </a:stretch>
        </p:blipFill>
        <p:spPr>
          <a:xfrm>
            <a:off x="3532584" y="2875961"/>
            <a:ext cx="667804" cy="667804"/>
          </a:xfrm>
          <a:prstGeom prst="rect">
            <a:avLst/>
          </a:prstGeom>
        </p:spPr>
      </p:pic>
      <p:pic>
        <p:nvPicPr>
          <p:cNvPr id="10" name="Graphic 9" descr="Cauldron with solid fill">
            <a:extLst>
              <a:ext uri="{FF2B5EF4-FFF2-40B4-BE49-F238E27FC236}">
                <a16:creationId xmlns:a16="http://schemas.microsoft.com/office/drawing/2014/main" id="{5B9B7740-A385-EB33-9B24-AB65B1B5C7D1}"/>
              </a:ext>
            </a:extLst>
          </p:cNvPr>
          <p:cNvPicPr>
            <a:picLocks noChangeAspect="1"/>
          </p:cNvPicPr>
          <p:nvPr/>
        </p:nvPicPr>
        <p:blipFill>
          <a:blip r:embed="rId40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8"/>
              </a:ext>
            </a:extLst>
          </a:blip>
          <a:stretch>
            <a:fillRect/>
          </a:stretch>
        </p:blipFill>
        <p:spPr>
          <a:xfrm>
            <a:off x="2018721" y="5416205"/>
            <a:ext cx="521602" cy="521602"/>
          </a:xfrm>
          <a:prstGeom prst="rect">
            <a:avLst/>
          </a:prstGeom>
        </p:spPr>
      </p:pic>
      <p:pic>
        <p:nvPicPr>
          <p:cNvPr id="13" name="Graphic 12" descr="Quill with solid fill">
            <a:extLst>
              <a:ext uri="{FF2B5EF4-FFF2-40B4-BE49-F238E27FC236}">
                <a16:creationId xmlns:a16="http://schemas.microsoft.com/office/drawing/2014/main" id="{A20053DC-66A4-23ED-9AC7-3363724C0E9A}"/>
              </a:ext>
            </a:extLst>
          </p:cNvPr>
          <p:cNvPicPr>
            <a:picLocks noChangeAspect="1"/>
          </p:cNvPicPr>
          <p:nvPr/>
        </p:nvPicPr>
        <p:blipFill>
          <a:blip r:embed="rId4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0"/>
              </a:ext>
            </a:extLst>
          </a:blip>
          <a:stretch>
            <a:fillRect/>
          </a:stretch>
        </p:blipFill>
        <p:spPr>
          <a:xfrm rot="21269789">
            <a:off x="1603846" y="2934005"/>
            <a:ext cx="782178" cy="782178"/>
          </a:xfrm>
          <a:prstGeom prst="rect">
            <a:avLst/>
          </a:prstGeom>
        </p:spPr>
      </p:pic>
      <p:pic>
        <p:nvPicPr>
          <p:cNvPr id="18" name="Graphic 17" descr="Rabbit with solid fill">
            <a:extLst>
              <a:ext uri="{FF2B5EF4-FFF2-40B4-BE49-F238E27FC236}">
                <a16:creationId xmlns:a16="http://schemas.microsoft.com/office/drawing/2014/main" id="{A562C30F-E964-2466-B1C5-BB1B8BD65E25}"/>
              </a:ext>
            </a:extLst>
          </p:cNvPr>
          <p:cNvPicPr>
            <a:picLocks noChangeAspect="1"/>
          </p:cNvPicPr>
          <p:nvPr/>
        </p:nvPicPr>
        <p:blipFill>
          <a:blip r:embed="rId4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2"/>
              </a:ext>
            </a:extLst>
          </a:blip>
          <a:stretch>
            <a:fillRect/>
          </a:stretch>
        </p:blipFill>
        <p:spPr>
          <a:xfrm>
            <a:off x="8864828" y="430875"/>
            <a:ext cx="756973" cy="756973"/>
          </a:xfrm>
          <a:prstGeom prst="rect">
            <a:avLst/>
          </a:prstGeom>
        </p:spPr>
      </p:pic>
      <p:pic>
        <p:nvPicPr>
          <p:cNvPr id="23" name="Graphic 22" descr="Scarecrow with solid fill">
            <a:extLst>
              <a:ext uri="{FF2B5EF4-FFF2-40B4-BE49-F238E27FC236}">
                <a16:creationId xmlns:a16="http://schemas.microsoft.com/office/drawing/2014/main" id="{5905515C-9CE7-DB9A-C052-1CDC0FCFD55D}"/>
              </a:ext>
            </a:extLst>
          </p:cNvPr>
          <p:cNvPicPr>
            <a:picLocks noChangeAspect="1"/>
          </p:cNvPicPr>
          <p:nvPr/>
        </p:nvPicPr>
        <p:blipFill>
          <a:blip r:embed="rId4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4"/>
              </a:ext>
            </a:extLst>
          </a:blip>
          <a:stretch>
            <a:fillRect/>
          </a:stretch>
        </p:blipFill>
        <p:spPr>
          <a:xfrm>
            <a:off x="5523682" y="5294173"/>
            <a:ext cx="513189" cy="513189"/>
          </a:xfrm>
          <a:prstGeom prst="rect">
            <a:avLst/>
          </a:prstGeom>
        </p:spPr>
      </p:pic>
      <p:pic>
        <p:nvPicPr>
          <p:cNvPr id="26" name="Graphic 25" descr="Seahorse with solid fill">
            <a:extLst>
              <a:ext uri="{FF2B5EF4-FFF2-40B4-BE49-F238E27FC236}">
                <a16:creationId xmlns:a16="http://schemas.microsoft.com/office/drawing/2014/main" id="{1BE4DEF6-ADB7-2A49-30DA-BD756CB289BD}"/>
              </a:ext>
            </a:extLst>
          </p:cNvPr>
          <p:cNvPicPr>
            <a:picLocks noChangeAspect="1"/>
          </p:cNvPicPr>
          <p:nvPr/>
        </p:nvPicPr>
        <p:blipFill>
          <a:blip r:embed="rId4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6"/>
              </a:ext>
            </a:extLst>
          </a:blip>
          <a:stretch>
            <a:fillRect/>
          </a:stretch>
        </p:blipFill>
        <p:spPr>
          <a:xfrm>
            <a:off x="8843477" y="2594523"/>
            <a:ext cx="693250" cy="693250"/>
          </a:xfrm>
          <a:prstGeom prst="rect">
            <a:avLst/>
          </a:prstGeom>
        </p:spPr>
      </p:pic>
      <p:pic>
        <p:nvPicPr>
          <p:cNvPr id="28" name="Graphic 27" descr="Send with solid fill">
            <a:extLst>
              <a:ext uri="{FF2B5EF4-FFF2-40B4-BE49-F238E27FC236}">
                <a16:creationId xmlns:a16="http://schemas.microsoft.com/office/drawing/2014/main" id="{46B615F0-5C7A-02A7-EF6E-0A9C54F3A207}"/>
              </a:ext>
            </a:extLst>
          </p:cNvPr>
          <p:cNvPicPr>
            <a:picLocks noChangeAspect="1"/>
          </p:cNvPicPr>
          <p:nvPr/>
        </p:nvPicPr>
        <p:blipFill>
          <a:blip r:embed="rId4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8"/>
              </a:ext>
            </a:extLst>
          </a:blip>
          <a:stretch>
            <a:fillRect/>
          </a:stretch>
        </p:blipFill>
        <p:spPr>
          <a:xfrm>
            <a:off x="5990390" y="2270823"/>
            <a:ext cx="627608" cy="627608"/>
          </a:xfrm>
          <a:prstGeom prst="rect">
            <a:avLst/>
          </a:prstGeom>
        </p:spPr>
      </p:pic>
      <p:pic>
        <p:nvPicPr>
          <p:cNvPr id="44" name="Graphic 43" descr="Sword with solid fill">
            <a:extLst>
              <a:ext uri="{FF2B5EF4-FFF2-40B4-BE49-F238E27FC236}">
                <a16:creationId xmlns:a16="http://schemas.microsoft.com/office/drawing/2014/main" id="{898CC1FC-55B0-F00E-C3FF-6AEA2151C5A7}"/>
              </a:ext>
            </a:extLst>
          </p:cNvPr>
          <p:cNvPicPr>
            <a:picLocks noChangeAspect="1"/>
          </p:cNvPicPr>
          <p:nvPr/>
        </p:nvPicPr>
        <p:blipFill>
          <a:blip r:embed="rId4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0"/>
              </a:ext>
            </a:extLst>
          </a:blip>
          <a:stretch>
            <a:fillRect/>
          </a:stretch>
        </p:blipFill>
        <p:spPr>
          <a:xfrm rot="16200000">
            <a:off x="10229108" y="4860920"/>
            <a:ext cx="409562" cy="409562"/>
          </a:xfrm>
          <a:prstGeom prst="rect">
            <a:avLst/>
          </a:prstGeom>
        </p:spPr>
      </p:pic>
      <p:pic>
        <p:nvPicPr>
          <p:cNvPr id="52" name="Graphic 51" descr="Teepee with solid fill">
            <a:extLst>
              <a:ext uri="{FF2B5EF4-FFF2-40B4-BE49-F238E27FC236}">
                <a16:creationId xmlns:a16="http://schemas.microsoft.com/office/drawing/2014/main" id="{1C072EE9-B6E1-A4ED-59C0-96E0B8EC627B}"/>
              </a:ext>
            </a:extLst>
          </p:cNvPr>
          <p:cNvPicPr>
            <a:picLocks noChangeAspect="1"/>
          </p:cNvPicPr>
          <p:nvPr/>
        </p:nvPicPr>
        <p:blipFill>
          <a:blip r:embed="rId4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2"/>
              </a:ext>
            </a:extLst>
          </a:blip>
          <a:stretch>
            <a:fillRect/>
          </a:stretch>
        </p:blipFill>
        <p:spPr>
          <a:xfrm>
            <a:off x="10285369" y="4460495"/>
            <a:ext cx="467809" cy="467809"/>
          </a:xfrm>
          <a:prstGeom prst="rect">
            <a:avLst/>
          </a:prstGeom>
        </p:spPr>
      </p:pic>
      <p:pic>
        <p:nvPicPr>
          <p:cNvPr id="60" name="Graphic 59" descr="Telephone with solid fill">
            <a:extLst>
              <a:ext uri="{FF2B5EF4-FFF2-40B4-BE49-F238E27FC236}">
                <a16:creationId xmlns:a16="http://schemas.microsoft.com/office/drawing/2014/main" id="{9919EE31-EA76-D854-8889-04D3BB784A2B}"/>
              </a:ext>
            </a:extLst>
          </p:cNvPr>
          <p:cNvPicPr>
            <a:picLocks noChangeAspect="1"/>
          </p:cNvPicPr>
          <p:nvPr/>
        </p:nvPicPr>
        <p:blipFill>
          <a:blip r:embed="rId4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4"/>
              </a:ext>
            </a:extLst>
          </a:blip>
          <a:stretch>
            <a:fillRect/>
          </a:stretch>
        </p:blipFill>
        <p:spPr>
          <a:xfrm>
            <a:off x="3913419" y="936358"/>
            <a:ext cx="647221" cy="647221"/>
          </a:xfrm>
          <a:prstGeom prst="rect">
            <a:avLst/>
          </a:prstGeom>
        </p:spPr>
      </p:pic>
      <p:pic>
        <p:nvPicPr>
          <p:cNvPr id="448" name="Graphic 447" descr="Toothbrush with solid fill">
            <a:extLst>
              <a:ext uri="{FF2B5EF4-FFF2-40B4-BE49-F238E27FC236}">
                <a16:creationId xmlns:a16="http://schemas.microsoft.com/office/drawing/2014/main" id="{AAF364BA-8009-8B89-C09D-791F0020BF72}"/>
              </a:ext>
            </a:extLst>
          </p:cNvPr>
          <p:cNvPicPr>
            <a:picLocks noChangeAspect="1"/>
          </p:cNvPicPr>
          <p:nvPr/>
        </p:nvPicPr>
        <p:blipFill>
          <a:blip r:embed="rId4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6"/>
              </a:ext>
            </a:extLst>
          </a:blip>
          <a:stretch>
            <a:fillRect/>
          </a:stretch>
        </p:blipFill>
        <p:spPr>
          <a:xfrm rot="17990086">
            <a:off x="9165972" y="4602770"/>
            <a:ext cx="494564" cy="494564"/>
          </a:xfrm>
          <a:prstGeom prst="rect">
            <a:avLst/>
          </a:prstGeom>
        </p:spPr>
      </p:pic>
      <p:pic>
        <p:nvPicPr>
          <p:cNvPr id="451" name="Graphic 450" descr="Dump truck with solid fill">
            <a:extLst>
              <a:ext uri="{FF2B5EF4-FFF2-40B4-BE49-F238E27FC236}">
                <a16:creationId xmlns:a16="http://schemas.microsoft.com/office/drawing/2014/main" id="{C1C1AB60-2293-65E5-E24A-D0FD0391D13B}"/>
              </a:ext>
            </a:extLst>
          </p:cNvPr>
          <p:cNvPicPr>
            <a:picLocks noChangeAspect="1"/>
          </p:cNvPicPr>
          <p:nvPr/>
        </p:nvPicPr>
        <p:blipFill>
          <a:blip r:embed="rId4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8"/>
              </a:ext>
            </a:extLst>
          </a:blip>
          <a:stretch>
            <a:fillRect/>
          </a:stretch>
        </p:blipFill>
        <p:spPr>
          <a:xfrm>
            <a:off x="2510856" y="3195243"/>
            <a:ext cx="780127" cy="780127"/>
          </a:xfrm>
          <a:prstGeom prst="rect">
            <a:avLst/>
          </a:prstGeom>
        </p:spPr>
      </p:pic>
      <p:pic>
        <p:nvPicPr>
          <p:cNvPr id="453" name="Graphic 452" descr="Shark with solid fill">
            <a:extLst>
              <a:ext uri="{FF2B5EF4-FFF2-40B4-BE49-F238E27FC236}">
                <a16:creationId xmlns:a16="http://schemas.microsoft.com/office/drawing/2014/main" id="{AB599B8A-B459-2C87-7166-145BEF9C0441}"/>
              </a:ext>
            </a:extLst>
          </p:cNvPr>
          <p:cNvPicPr>
            <a:picLocks noChangeAspect="1"/>
          </p:cNvPicPr>
          <p:nvPr/>
        </p:nvPicPr>
        <p:blipFill>
          <a:blip r:embed="rId4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0"/>
              </a:ext>
            </a:extLst>
          </a:blip>
          <a:stretch>
            <a:fillRect/>
          </a:stretch>
        </p:blipFill>
        <p:spPr>
          <a:xfrm rot="2751522">
            <a:off x="2771005" y="3646964"/>
            <a:ext cx="751607" cy="751607"/>
          </a:xfrm>
          <a:prstGeom prst="rect">
            <a:avLst/>
          </a:prstGeom>
        </p:spPr>
      </p:pic>
      <p:pic>
        <p:nvPicPr>
          <p:cNvPr id="456" name="Graphic 455" descr="Usb Stick with solid fill">
            <a:extLst>
              <a:ext uri="{FF2B5EF4-FFF2-40B4-BE49-F238E27FC236}">
                <a16:creationId xmlns:a16="http://schemas.microsoft.com/office/drawing/2014/main" id="{056BF8C7-042E-A1D0-12DC-091DC3581356}"/>
              </a:ext>
            </a:extLst>
          </p:cNvPr>
          <p:cNvPicPr>
            <a:picLocks noChangeAspect="1"/>
          </p:cNvPicPr>
          <p:nvPr/>
        </p:nvPicPr>
        <p:blipFill>
          <a:blip r:embed="rId4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2"/>
              </a:ext>
            </a:extLst>
          </a:blip>
          <a:stretch>
            <a:fillRect/>
          </a:stretch>
        </p:blipFill>
        <p:spPr>
          <a:xfrm>
            <a:off x="7866458" y="877654"/>
            <a:ext cx="585887" cy="585887"/>
          </a:xfrm>
          <a:prstGeom prst="rect">
            <a:avLst/>
          </a:prstGeom>
        </p:spPr>
      </p:pic>
      <p:pic>
        <p:nvPicPr>
          <p:cNvPr id="461" name="Graphic 460" descr="Zipper with solid fill">
            <a:extLst>
              <a:ext uri="{FF2B5EF4-FFF2-40B4-BE49-F238E27FC236}">
                <a16:creationId xmlns:a16="http://schemas.microsoft.com/office/drawing/2014/main" id="{222D3FE5-73DD-DF6D-AAFC-1FBB3DE8D5DD}"/>
              </a:ext>
            </a:extLst>
          </p:cNvPr>
          <p:cNvPicPr>
            <a:picLocks noChangeAspect="1"/>
          </p:cNvPicPr>
          <p:nvPr/>
        </p:nvPicPr>
        <p:blipFill>
          <a:blip r:embed="rId4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4"/>
              </a:ext>
            </a:extLst>
          </a:blip>
          <a:stretch>
            <a:fillRect/>
          </a:stretch>
        </p:blipFill>
        <p:spPr>
          <a:xfrm>
            <a:off x="395855" y="5085604"/>
            <a:ext cx="734337" cy="734337"/>
          </a:xfrm>
          <a:prstGeom prst="rect">
            <a:avLst/>
          </a:prstGeom>
        </p:spPr>
      </p:pic>
      <p:pic>
        <p:nvPicPr>
          <p:cNvPr id="467" name="Graphic 466" descr="Latte Cup with solid fill">
            <a:extLst>
              <a:ext uri="{FF2B5EF4-FFF2-40B4-BE49-F238E27FC236}">
                <a16:creationId xmlns:a16="http://schemas.microsoft.com/office/drawing/2014/main" id="{EAB07E2A-65F1-4608-4481-68FA54E89143}"/>
              </a:ext>
            </a:extLst>
          </p:cNvPr>
          <p:cNvPicPr>
            <a:picLocks noChangeAspect="1"/>
          </p:cNvPicPr>
          <p:nvPr/>
        </p:nvPicPr>
        <p:blipFill>
          <a:blip r:embed="rId4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6"/>
              </a:ext>
            </a:extLst>
          </a:blip>
          <a:stretch>
            <a:fillRect/>
          </a:stretch>
        </p:blipFill>
        <p:spPr>
          <a:xfrm>
            <a:off x="10424009" y="1545871"/>
            <a:ext cx="562286" cy="562286"/>
          </a:xfrm>
          <a:prstGeom prst="rect">
            <a:avLst/>
          </a:prstGeom>
        </p:spPr>
      </p:pic>
      <p:pic>
        <p:nvPicPr>
          <p:cNvPr id="11" name="Gráfico 10" descr="Macaco">
            <a:extLst>
              <a:ext uri="{FF2B5EF4-FFF2-40B4-BE49-F238E27FC236}">
                <a16:creationId xmlns:a16="http://schemas.microsoft.com/office/drawing/2014/main" id="{DA54F7A3-C3E2-B9B4-1C20-E0B92966F184}"/>
              </a:ext>
            </a:extLst>
          </p:cNvPr>
          <p:cNvPicPr>
            <a:picLocks noChangeAspect="1"/>
          </p:cNvPicPr>
          <p:nvPr/>
        </p:nvPicPr>
        <p:blipFill>
          <a:blip r:embed="rId4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8"/>
              </a:ext>
            </a:extLst>
          </a:blip>
          <a:stretch>
            <a:fillRect/>
          </a:stretch>
        </p:blipFill>
        <p:spPr>
          <a:xfrm>
            <a:off x="5564762" y="2289244"/>
            <a:ext cx="495646" cy="495646"/>
          </a:xfrm>
          <a:prstGeom prst="rect">
            <a:avLst/>
          </a:prstGeom>
        </p:spPr>
      </p:pic>
      <p:pic>
        <p:nvPicPr>
          <p:cNvPr id="22" name="Gráfico 21" descr="Bode">
            <a:extLst>
              <a:ext uri="{FF2B5EF4-FFF2-40B4-BE49-F238E27FC236}">
                <a16:creationId xmlns:a16="http://schemas.microsoft.com/office/drawing/2014/main" id="{845D6404-030C-AA69-A1F7-B49C0B6599C0}"/>
              </a:ext>
            </a:extLst>
          </p:cNvPr>
          <p:cNvPicPr>
            <a:picLocks noChangeAspect="1"/>
          </p:cNvPicPr>
          <p:nvPr/>
        </p:nvPicPr>
        <p:blipFill>
          <a:blip r:embed="rId4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0"/>
              </a:ext>
            </a:extLst>
          </a:blip>
          <a:stretch>
            <a:fillRect/>
          </a:stretch>
        </p:blipFill>
        <p:spPr>
          <a:xfrm>
            <a:off x="10203718" y="2345663"/>
            <a:ext cx="850769" cy="732932"/>
          </a:xfrm>
          <a:prstGeom prst="rect">
            <a:avLst/>
          </a:prstGeom>
        </p:spPr>
      </p:pic>
      <p:pic>
        <p:nvPicPr>
          <p:cNvPr id="33" name="Gráfico 32" descr="Abelha">
            <a:extLst>
              <a:ext uri="{FF2B5EF4-FFF2-40B4-BE49-F238E27FC236}">
                <a16:creationId xmlns:a16="http://schemas.microsoft.com/office/drawing/2014/main" id="{4627EB8E-2B45-9404-8A6B-DA699A10553C}"/>
              </a:ext>
            </a:extLst>
          </p:cNvPr>
          <p:cNvPicPr>
            <a:picLocks noChangeAspect="1"/>
          </p:cNvPicPr>
          <p:nvPr/>
        </p:nvPicPr>
        <p:blipFill>
          <a:blip r:embed="rId4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2"/>
              </a:ext>
            </a:extLst>
          </a:blip>
          <a:stretch>
            <a:fillRect/>
          </a:stretch>
        </p:blipFill>
        <p:spPr>
          <a:xfrm>
            <a:off x="9024031" y="3649194"/>
            <a:ext cx="604999" cy="604999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E7B94330-E81F-5CD3-0ECE-76393B5DC8BA}"/>
              </a:ext>
            </a:extLst>
          </p:cNvPr>
          <p:cNvPicPr>
            <a:picLocks noChangeAspect="1"/>
          </p:cNvPicPr>
          <p:nvPr/>
        </p:nvPicPr>
        <p:blipFill rotWithShape="1">
          <a:blip r:embed="rId443"/>
          <a:srcRect l="14486" r="9381"/>
          <a:stretch/>
        </p:blipFill>
        <p:spPr>
          <a:xfrm>
            <a:off x="10896487" y="3585226"/>
            <a:ext cx="461249" cy="681542"/>
          </a:xfrm>
          <a:prstGeom prst="rect">
            <a:avLst/>
          </a:prstGeom>
        </p:spPr>
      </p:pic>
      <p:pic>
        <p:nvPicPr>
          <p:cNvPr id="65" name="Gráfico 64" descr="Nariz">
            <a:extLst>
              <a:ext uri="{FF2B5EF4-FFF2-40B4-BE49-F238E27FC236}">
                <a16:creationId xmlns:a16="http://schemas.microsoft.com/office/drawing/2014/main" id="{8C4C0FA0-02D9-9906-F477-91CF922DA03B}"/>
              </a:ext>
            </a:extLst>
          </p:cNvPr>
          <p:cNvPicPr>
            <a:picLocks noChangeAspect="1"/>
          </p:cNvPicPr>
          <p:nvPr/>
        </p:nvPicPr>
        <p:blipFill>
          <a:blip r:embed="rId4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5"/>
              </a:ext>
            </a:extLst>
          </a:blip>
          <a:stretch>
            <a:fillRect/>
          </a:stretch>
        </p:blipFill>
        <p:spPr>
          <a:xfrm>
            <a:off x="102762" y="2819025"/>
            <a:ext cx="502512" cy="502512"/>
          </a:xfrm>
          <a:prstGeom prst="rect">
            <a:avLst/>
          </a:prstGeom>
        </p:spPr>
      </p:pic>
      <p:pic>
        <p:nvPicPr>
          <p:cNvPr id="80" name="Imagem 79">
            <a:extLst>
              <a:ext uri="{FF2B5EF4-FFF2-40B4-BE49-F238E27FC236}">
                <a16:creationId xmlns:a16="http://schemas.microsoft.com/office/drawing/2014/main" id="{46D79837-E135-353A-C6D8-AD5A4553F30C}"/>
              </a:ext>
            </a:extLst>
          </p:cNvPr>
          <p:cNvPicPr>
            <a:picLocks noChangeAspect="1"/>
          </p:cNvPicPr>
          <p:nvPr/>
        </p:nvPicPr>
        <p:blipFill>
          <a:blip r:embed="rId446"/>
          <a:stretch>
            <a:fillRect/>
          </a:stretch>
        </p:blipFill>
        <p:spPr>
          <a:xfrm>
            <a:off x="7232441" y="2234778"/>
            <a:ext cx="508930" cy="523471"/>
          </a:xfrm>
          <a:prstGeom prst="rect">
            <a:avLst/>
          </a:prstGeom>
        </p:spPr>
      </p:pic>
      <p:pic>
        <p:nvPicPr>
          <p:cNvPr id="84" name="Gráfico 83" descr="Carro">
            <a:extLst>
              <a:ext uri="{FF2B5EF4-FFF2-40B4-BE49-F238E27FC236}">
                <a16:creationId xmlns:a16="http://schemas.microsoft.com/office/drawing/2014/main" id="{A70D791E-0BE5-CB91-A768-35D2E028DB98}"/>
              </a:ext>
            </a:extLst>
          </p:cNvPr>
          <p:cNvPicPr>
            <a:picLocks noChangeAspect="1"/>
          </p:cNvPicPr>
          <p:nvPr/>
        </p:nvPicPr>
        <p:blipFill>
          <a:blip r:embed="rId3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7"/>
              </a:ext>
            </a:extLst>
          </a:blip>
          <a:stretch>
            <a:fillRect/>
          </a:stretch>
        </p:blipFill>
        <p:spPr>
          <a:xfrm>
            <a:off x="2157051" y="2847904"/>
            <a:ext cx="607039" cy="607039"/>
          </a:xfrm>
          <a:prstGeom prst="rect">
            <a:avLst/>
          </a:prstGeom>
        </p:spPr>
      </p:pic>
      <p:pic>
        <p:nvPicPr>
          <p:cNvPr id="91" name="Imagem 90">
            <a:extLst>
              <a:ext uri="{FF2B5EF4-FFF2-40B4-BE49-F238E27FC236}">
                <a16:creationId xmlns:a16="http://schemas.microsoft.com/office/drawing/2014/main" id="{40C9C32A-8A6A-7FF4-D591-1A5C438765F1}"/>
              </a:ext>
            </a:extLst>
          </p:cNvPr>
          <p:cNvPicPr>
            <a:picLocks noChangeAspect="1"/>
          </p:cNvPicPr>
          <p:nvPr/>
        </p:nvPicPr>
        <p:blipFill>
          <a:blip r:embed="rId448"/>
          <a:stretch>
            <a:fillRect/>
          </a:stretch>
        </p:blipFill>
        <p:spPr>
          <a:xfrm>
            <a:off x="3711388" y="3581877"/>
            <a:ext cx="414038" cy="388645"/>
          </a:xfrm>
          <a:prstGeom prst="rect">
            <a:avLst/>
          </a:prstGeom>
        </p:spPr>
      </p:pic>
      <p:pic>
        <p:nvPicPr>
          <p:cNvPr id="93" name="Gráfico 92" descr="Tênis">
            <a:extLst>
              <a:ext uri="{FF2B5EF4-FFF2-40B4-BE49-F238E27FC236}">
                <a16:creationId xmlns:a16="http://schemas.microsoft.com/office/drawing/2014/main" id="{D211C0F8-CA62-F29A-EF82-D7714F351A8B}"/>
              </a:ext>
            </a:extLst>
          </p:cNvPr>
          <p:cNvPicPr>
            <a:picLocks noChangeAspect="1"/>
          </p:cNvPicPr>
          <p:nvPr/>
        </p:nvPicPr>
        <p:blipFill>
          <a:blip r:embed="rId4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0"/>
              </a:ext>
            </a:extLst>
          </a:blip>
          <a:stretch>
            <a:fillRect/>
          </a:stretch>
        </p:blipFill>
        <p:spPr>
          <a:xfrm>
            <a:off x="4849965" y="1291168"/>
            <a:ext cx="463159" cy="463159"/>
          </a:xfrm>
          <a:prstGeom prst="rect">
            <a:avLst/>
          </a:prstGeom>
        </p:spPr>
      </p:pic>
      <p:pic>
        <p:nvPicPr>
          <p:cNvPr id="301" name="Graphic 300" descr="Handcuffs with solid fill">
            <a:extLst>
              <a:ext uri="{FF2B5EF4-FFF2-40B4-BE49-F238E27FC236}">
                <a16:creationId xmlns:a16="http://schemas.microsoft.com/office/drawing/2014/main" id="{05C04448-F17F-B385-D85E-68D8A140860A}"/>
              </a:ext>
            </a:extLst>
          </p:cNvPr>
          <p:cNvPicPr>
            <a:picLocks noChangeAspect="1"/>
          </p:cNvPicPr>
          <p:nvPr/>
        </p:nvPicPr>
        <p:blipFill>
          <a:blip r:embed="rId4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2"/>
              </a:ext>
            </a:extLst>
          </a:blip>
          <a:stretch>
            <a:fillRect/>
          </a:stretch>
        </p:blipFill>
        <p:spPr>
          <a:xfrm rot="639760">
            <a:off x="5733355" y="3325686"/>
            <a:ext cx="662949" cy="662949"/>
          </a:xfrm>
          <a:prstGeom prst="rect">
            <a:avLst/>
          </a:prstGeom>
        </p:spPr>
      </p:pic>
      <p:pic>
        <p:nvPicPr>
          <p:cNvPr id="100" name="Gráfico 99" descr="Garçom">
            <a:extLst>
              <a:ext uri="{FF2B5EF4-FFF2-40B4-BE49-F238E27FC236}">
                <a16:creationId xmlns:a16="http://schemas.microsoft.com/office/drawing/2014/main" id="{04959ED0-319E-2A84-F2E3-5E27211B086B}"/>
              </a:ext>
            </a:extLst>
          </p:cNvPr>
          <p:cNvPicPr>
            <a:picLocks noChangeAspect="1"/>
          </p:cNvPicPr>
          <p:nvPr/>
        </p:nvPicPr>
        <p:blipFill>
          <a:blip r:embed="rId4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4"/>
              </a:ext>
            </a:extLst>
          </a:blip>
          <a:stretch>
            <a:fillRect/>
          </a:stretch>
        </p:blipFill>
        <p:spPr>
          <a:xfrm>
            <a:off x="7250490" y="2815824"/>
            <a:ext cx="621283" cy="571743"/>
          </a:xfrm>
          <a:prstGeom prst="rect">
            <a:avLst/>
          </a:prstGeom>
        </p:spPr>
      </p:pic>
      <p:pic>
        <p:nvPicPr>
          <p:cNvPr id="103" name="Gráfico 102" descr="Artista">
            <a:extLst>
              <a:ext uri="{FF2B5EF4-FFF2-40B4-BE49-F238E27FC236}">
                <a16:creationId xmlns:a16="http://schemas.microsoft.com/office/drawing/2014/main" id="{A5082788-75E8-F6A1-1708-F3D5418539B5}"/>
              </a:ext>
            </a:extLst>
          </p:cNvPr>
          <p:cNvPicPr>
            <a:picLocks noChangeAspect="1"/>
          </p:cNvPicPr>
          <p:nvPr/>
        </p:nvPicPr>
        <p:blipFill>
          <a:blip r:embed="rId4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6"/>
              </a:ext>
            </a:extLst>
          </a:blip>
          <a:stretch>
            <a:fillRect/>
          </a:stretch>
        </p:blipFill>
        <p:spPr>
          <a:xfrm>
            <a:off x="7250749" y="1511862"/>
            <a:ext cx="544680" cy="54468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30BB998B-623A-A177-0B7F-9499C1E6FBF6}"/>
              </a:ext>
            </a:extLst>
          </p:cNvPr>
          <p:cNvPicPr>
            <a:picLocks noChangeAspect="1"/>
          </p:cNvPicPr>
          <p:nvPr/>
        </p:nvPicPr>
        <p:blipFill rotWithShape="1">
          <a:blip r:embed="rId457"/>
          <a:srcRect l="24209" t="7894" r="14431" b="10451"/>
          <a:stretch/>
        </p:blipFill>
        <p:spPr>
          <a:xfrm>
            <a:off x="2913276" y="915552"/>
            <a:ext cx="212813" cy="267403"/>
          </a:xfrm>
          <a:prstGeom prst="rect">
            <a:avLst/>
          </a:prstGeom>
        </p:spPr>
      </p:pic>
      <p:pic>
        <p:nvPicPr>
          <p:cNvPr id="35" name="Gráfico 34" descr="Sol parcial">
            <a:extLst>
              <a:ext uri="{FF2B5EF4-FFF2-40B4-BE49-F238E27FC236}">
                <a16:creationId xmlns:a16="http://schemas.microsoft.com/office/drawing/2014/main" id="{2B5528B5-C345-9282-FD01-98A172A2316C}"/>
              </a:ext>
            </a:extLst>
          </p:cNvPr>
          <p:cNvPicPr>
            <a:picLocks noChangeAspect="1"/>
          </p:cNvPicPr>
          <p:nvPr/>
        </p:nvPicPr>
        <p:blipFill>
          <a:blip r:embed="rId4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9"/>
              </a:ext>
            </a:extLst>
          </a:blip>
          <a:stretch>
            <a:fillRect/>
          </a:stretch>
        </p:blipFill>
        <p:spPr>
          <a:xfrm>
            <a:off x="3130918" y="759039"/>
            <a:ext cx="518763" cy="518763"/>
          </a:xfrm>
          <a:prstGeom prst="rect">
            <a:avLst/>
          </a:prstGeom>
        </p:spPr>
      </p:pic>
      <p:pic>
        <p:nvPicPr>
          <p:cNvPr id="63" name="Gráfico 62" descr="Gafanhoto">
            <a:extLst>
              <a:ext uri="{FF2B5EF4-FFF2-40B4-BE49-F238E27FC236}">
                <a16:creationId xmlns:a16="http://schemas.microsoft.com/office/drawing/2014/main" id="{8B505A24-FBE6-C173-2E66-A4FA49DF6D6C}"/>
              </a:ext>
            </a:extLst>
          </p:cNvPr>
          <p:cNvPicPr>
            <a:picLocks noChangeAspect="1"/>
          </p:cNvPicPr>
          <p:nvPr/>
        </p:nvPicPr>
        <p:blipFill>
          <a:blip r:embed="rId4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1"/>
              </a:ext>
            </a:extLst>
          </a:blip>
          <a:stretch>
            <a:fillRect/>
          </a:stretch>
        </p:blipFill>
        <p:spPr>
          <a:xfrm>
            <a:off x="3079936" y="2813027"/>
            <a:ext cx="541317" cy="541317"/>
          </a:xfrm>
          <a:prstGeom prst="rect">
            <a:avLst/>
          </a:prstGeom>
        </p:spPr>
      </p:pic>
      <p:pic>
        <p:nvPicPr>
          <p:cNvPr id="3" name="Gráfico 2" descr="Filtro">
            <a:extLst>
              <a:ext uri="{FF2B5EF4-FFF2-40B4-BE49-F238E27FC236}">
                <a16:creationId xmlns:a16="http://schemas.microsoft.com/office/drawing/2014/main" id="{E9840D72-2DC1-096D-041F-13BAD0B6CC30}"/>
              </a:ext>
            </a:extLst>
          </p:cNvPr>
          <p:cNvPicPr>
            <a:picLocks noChangeAspect="1"/>
          </p:cNvPicPr>
          <p:nvPr/>
        </p:nvPicPr>
        <p:blipFill>
          <a:blip r:embed="rId4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3"/>
              </a:ext>
            </a:extLst>
          </a:blip>
          <a:stretch>
            <a:fillRect/>
          </a:stretch>
        </p:blipFill>
        <p:spPr>
          <a:xfrm>
            <a:off x="11431917" y="2880139"/>
            <a:ext cx="644261" cy="523651"/>
          </a:xfrm>
          <a:prstGeom prst="rect">
            <a:avLst/>
          </a:prstGeom>
        </p:spPr>
      </p:pic>
      <p:pic>
        <p:nvPicPr>
          <p:cNvPr id="7" name="Gráfico 6" descr="Pincel">
            <a:extLst>
              <a:ext uri="{FF2B5EF4-FFF2-40B4-BE49-F238E27FC236}">
                <a16:creationId xmlns:a16="http://schemas.microsoft.com/office/drawing/2014/main" id="{6B677893-EA84-C3AB-989A-9977D01D7CF3}"/>
              </a:ext>
            </a:extLst>
          </p:cNvPr>
          <p:cNvPicPr>
            <a:picLocks noChangeAspect="1"/>
          </p:cNvPicPr>
          <p:nvPr/>
        </p:nvPicPr>
        <p:blipFill>
          <a:blip r:embed="rId4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5"/>
              </a:ext>
            </a:extLst>
          </a:blip>
          <a:stretch>
            <a:fillRect/>
          </a:stretch>
        </p:blipFill>
        <p:spPr>
          <a:xfrm>
            <a:off x="11049763" y="3006199"/>
            <a:ext cx="517392" cy="420533"/>
          </a:xfrm>
          <a:prstGeom prst="rect">
            <a:avLst/>
          </a:prstGeom>
        </p:spPr>
      </p:pic>
      <p:pic>
        <p:nvPicPr>
          <p:cNvPr id="15" name="Gráfico 14" descr="Skateboard">
            <a:extLst>
              <a:ext uri="{FF2B5EF4-FFF2-40B4-BE49-F238E27FC236}">
                <a16:creationId xmlns:a16="http://schemas.microsoft.com/office/drawing/2014/main" id="{09AA4574-6766-9C20-8A39-F0E7C0739609}"/>
              </a:ext>
            </a:extLst>
          </p:cNvPr>
          <p:cNvPicPr>
            <a:picLocks noChangeAspect="1"/>
          </p:cNvPicPr>
          <p:nvPr/>
        </p:nvPicPr>
        <p:blipFill>
          <a:blip r:embed="rId4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7"/>
              </a:ext>
            </a:extLst>
          </a:blip>
          <a:stretch>
            <a:fillRect/>
          </a:stretch>
        </p:blipFill>
        <p:spPr>
          <a:xfrm>
            <a:off x="10888445" y="1848520"/>
            <a:ext cx="541021" cy="647519"/>
          </a:xfrm>
          <a:prstGeom prst="rect">
            <a:avLst/>
          </a:prstGeom>
        </p:spPr>
      </p:pic>
      <p:pic>
        <p:nvPicPr>
          <p:cNvPr id="25" name="Gráfico 24" descr="Canoa">
            <a:extLst>
              <a:ext uri="{FF2B5EF4-FFF2-40B4-BE49-F238E27FC236}">
                <a16:creationId xmlns:a16="http://schemas.microsoft.com/office/drawing/2014/main" id="{585B28C3-9962-74C9-86AB-DC053D7DF280}"/>
              </a:ext>
            </a:extLst>
          </p:cNvPr>
          <p:cNvPicPr>
            <a:picLocks noChangeAspect="1"/>
          </p:cNvPicPr>
          <p:nvPr/>
        </p:nvPicPr>
        <p:blipFill>
          <a:blip r:embed="rId4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9"/>
              </a:ext>
            </a:extLst>
          </a:blip>
          <a:stretch>
            <a:fillRect/>
          </a:stretch>
        </p:blipFill>
        <p:spPr>
          <a:xfrm>
            <a:off x="3864706" y="2551187"/>
            <a:ext cx="541021" cy="541021"/>
          </a:xfrm>
          <a:prstGeom prst="rect">
            <a:avLst/>
          </a:prstGeom>
        </p:spPr>
      </p:pic>
      <p:pic>
        <p:nvPicPr>
          <p:cNvPr id="29" name="Gráfico 28" descr="Chapéu de duende">
            <a:extLst>
              <a:ext uri="{FF2B5EF4-FFF2-40B4-BE49-F238E27FC236}">
                <a16:creationId xmlns:a16="http://schemas.microsoft.com/office/drawing/2014/main" id="{E80F9C7B-E125-2574-156F-EDA1D1721EAF}"/>
              </a:ext>
            </a:extLst>
          </p:cNvPr>
          <p:cNvPicPr>
            <a:picLocks noChangeAspect="1"/>
          </p:cNvPicPr>
          <p:nvPr/>
        </p:nvPicPr>
        <p:blipFill>
          <a:blip r:embed="rId4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1"/>
              </a:ext>
            </a:extLst>
          </a:blip>
          <a:stretch>
            <a:fillRect/>
          </a:stretch>
        </p:blipFill>
        <p:spPr>
          <a:xfrm>
            <a:off x="11270910" y="2765569"/>
            <a:ext cx="346131" cy="346131"/>
          </a:xfrm>
          <a:prstGeom prst="rect">
            <a:avLst/>
          </a:prstGeom>
        </p:spPr>
      </p:pic>
      <p:pic>
        <p:nvPicPr>
          <p:cNvPr id="4" name="Gráfico 3" descr="Cabeça com engrenagens">
            <a:extLst>
              <a:ext uri="{FF2B5EF4-FFF2-40B4-BE49-F238E27FC236}">
                <a16:creationId xmlns:a16="http://schemas.microsoft.com/office/drawing/2014/main" id="{3CDD5657-74BD-EF32-E4FF-20056191345E}"/>
              </a:ext>
            </a:extLst>
          </p:cNvPr>
          <p:cNvPicPr>
            <a:picLocks noChangeAspect="1"/>
          </p:cNvPicPr>
          <p:nvPr/>
        </p:nvPicPr>
        <p:blipFill>
          <a:blip r:embed="rId4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3"/>
              </a:ext>
            </a:extLst>
          </a:blip>
          <a:stretch>
            <a:fillRect/>
          </a:stretch>
        </p:blipFill>
        <p:spPr>
          <a:xfrm>
            <a:off x="5748711" y="2710836"/>
            <a:ext cx="498929" cy="498929"/>
          </a:xfrm>
          <a:prstGeom prst="rect">
            <a:avLst/>
          </a:prstGeom>
        </p:spPr>
      </p:pic>
      <p:pic>
        <p:nvPicPr>
          <p:cNvPr id="8" name="Gráfico 7" descr="Diagrama de Venn">
            <a:extLst>
              <a:ext uri="{FF2B5EF4-FFF2-40B4-BE49-F238E27FC236}">
                <a16:creationId xmlns:a16="http://schemas.microsoft.com/office/drawing/2014/main" id="{8E9B1164-AC30-1B52-8E2C-962E44067D85}"/>
              </a:ext>
            </a:extLst>
          </p:cNvPr>
          <p:cNvPicPr>
            <a:picLocks noChangeAspect="1"/>
          </p:cNvPicPr>
          <p:nvPr/>
        </p:nvPicPr>
        <p:blipFill>
          <a:blip r:embed="rId4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5"/>
              </a:ext>
            </a:extLst>
          </a:blip>
          <a:stretch>
            <a:fillRect/>
          </a:stretch>
        </p:blipFill>
        <p:spPr>
          <a:xfrm>
            <a:off x="10199879" y="969243"/>
            <a:ext cx="635631" cy="635631"/>
          </a:xfrm>
          <a:prstGeom prst="rect">
            <a:avLst/>
          </a:prstGeom>
        </p:spPr>
      </p:pic>
      <p:pic>
        <p:nvPicPr>
          <p:cNvPr id="17" name="Gráfico 16" descr="Viva-voz">
            <a:extLst>
              <a:ext uri="{FF2B5EF4-FFF2-40B4-BE49-F238E27FC236}">
                <a16:creationId xmlns:a16="http://schemas.microsoft.com/office/drawing/2014/main" id="{A346EA9D-7B96-E20B-F597-2D2498A129A9}"/>
              </a:ext>
            </a:extLst>
          </p:cNvPr>
          <p:cNvPicPr>
            <a:picLocks noChangeAspect="1"/>
          </p:cNvPicPr>
          <p:nvPr/>
        </p:nvPicPr>
        <p:blipFill>
          <a:blip r:embed="rId4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7"/>
              </a:ext>
            </a:extLst>
          </a:blip>
          <a:stretch>
            <a:fillRect/>
          </a:stretch>
        </p:blipFill>
        <p:spPr>
          <a:xfrm>
            <a:off x="3734465" y="3814246"/>
            <a:ext cx="600136" cy="600136"/>
          </a:xfrm>
          <a:prstGeom prst="rect">
            <a:avLst/>
          </a:prstGeom>
        </p:spPr>
      </p:pic>
      <p:pic>
        <p:nvPicPr>
          <p:cNvPr id="40" name="Gráfico 39" descr="Leão">
            <a:extLst>
              <a:ext uri="{FF2B5EF4-FFF2-40B4-BE49-F238E27FC236}">
                <a16:creationId xmlns:a16="http://schemas.microsoft.com/office/drawing/2014/main" id="{C840A25C-00B0-6A90-B7FF-42A912FBD357}"/>
              </a:ext>
            </a:extLst>
          </p:cNvPr>
          <p:cNvPicPr>
            <a:picLocks noChangeAspect="1"/>
          </p:cNvPicPr>
          <p:nvPr/>
        </p:nvPicPr>
        <p:blipFill>
          <a:blip r:embed="rId4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9"/>
              </a:ext>
            </a:extLst>
          </a:blip>
          <a:stretch>
            <a:fillRect/>
          </a:stretch>
        </p:blipFill>
        <p:spPr>
          <a:xfrm>
            <a:off x="2790087" y="423267"/>
            <a:ext cx="374143" cy="572427"/>
          </a:xfrm>
          <a:prstGeom prst="rect">
            <a:avLst/>
          </a:prstGeom>
        </p:spPr>
      </p:pic>
      <p:pic>
        <p:nvPicPr>
          <p:cNvPr id="49" name="Gráfico 48" descr="Panda">
            <a:extLst>
              <a:ext uri="{FF2B5EF4-FFF2-40B4-BE49-F238E27FC236}">
                <a16:creationId xmlns:a16="http://schemas.microsoft.com/office/drawing/2014/main" id="{8226198F-AA33-9315-E00A-B3AB01BF1BD8}"/>
              </a:ext>
            </a:extLst>
          </p:cNvPr>
          <p:cNvPicPr>
            <a:picLocks noChangeAspect="1"/>
          </p:cNvPicPr>
          <p:nvPr/>
        </p:nvPicPr>
        <p:blipFill>
          <a:blip r:embed="rId4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1"/>
              </a:ext>
            </a:extLst>
          </a:blip>
          <a:stretch>
            <a:fillRect/>
          </a:stretch>
        </p:blipFill>
        <p:spPr>
          <a:xfrm>
            <a:off x="6895449" y="6137009"/>
            <a:ext cx="653043" cy="653043"/>
          </a:xfrm>
          <a:prstGeom prst="rect">
            <a:avLst/>
          </a:prstGeom>
        </p:spPr>
      </p:pic>
      <p:pic>
        <p:nvPicPr>
          <p:cNvPr id="55" name="Gráfico 54" descr="Planta">
            <a:extLst>
              <a:ext uri="{FF2B5EF4-FFF2-40B4-BE49-F238E27FC236}">
                <a16:creationId xmlns:a16="http://schemas.microsoft.com/office/drawing/2014/main" id="{AABA0811-43FB-F3C7-F069-27E138A39CC3}"/>
              </a:ext>
            </a:extLst>
          </p:cNvPr>
          <p:cNvPicPr>
            <a:picLocks noChangeAspect="1"/>
          </p:cNvPicPr>
          <p:nvPr/>
        </p:nvPicPr>
        <p:blipFill>
          <a:blip r:embed="rId4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3"/>
              </a:ext>
            </a:extLst>
          </a:blip>
          <a:stretch>
            <a:fillRect/>
          </a:stretch>
        </p:blipFill>
        <p:spPr>
          <a:xfrm>
            <a:off x="686969" y="508004"/>
            <a:ext cx="602713" cy="602713"/>
          </a:xfrm>
          <a:prstGeom prst="rect">
            <a:avLst/>
          </a:prstGeom>
        </p:spPr>
      </p:pic>
      <p:pic>
        <p:nvPicPr>
          <p:cNvPr id="66" name="Gráfico 65" descr="Guarda-sol">
            <a:extLst>
              <a:ext uri="{FF2B5EF4-FFF2-40B4-BE49-F238E27FC236}">
                <a16:creationId xmlns:a16="http://schemas.microsoft.com/office/drawing/2014/main" id="{965F74DB-E1DF-027F-BCE5-23070462B36C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4"/>
              </a:ext>
            </a:extLst>
          </a:blip>
          <a:stretch>
            <a:fillRect/>
          </a:stretch>
        </p:blipFill>
        <p:spPr>
          <a:xfrm>
            <a:off x="9002056" y="115164"/>
            <a:ext cx="662205" cy="662205"/>
          </a:xfrm>
          <a:prstGeom prst="rect">
            <a:avLst/>
          </a:prstGeom>
        </p:spPr>
      </p:pic>
      <p:pic>
        <p:nvPicPr>
          <p:cNvPr id="72" name="Gráfico 71" descr="Óculos de sol">
            <a:extLst>
              <a:ext uri="{FF2B5EF4-FFF2-40B4-BE49-F238E27FC236}">
                <a16:creationId xmlns:a16="http://schemas.microsoft.com/office/drawing/2014/main" id="{95116222-4D49-4691-F6C9-78391647E978}"/>
              </a:ext>
            </a:extLst>
          </p:cNvPr>
          <p:cNvPicPr>
            <a:picLocks noChangeAspect="1"/>
          </p:cNvPicPr>
          <p:nvPr/>
        </p:nvPicPr>
        <p:blipFill>
          <a:blip r:embed="rId48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6"/>
              </a:ext>
            </a:extLst>
          </a:blip>
          <a:stretch>
            <a:fillRect/>
          </a:stretch>
        </p:blipFill>
        <p:spPr>
          <a:xfrm>
            <a:off x="124056" y="690408"/>
            <a:ext cx="726477" cy="914400"/>
          </a:xfrm>
          <a:prstGeom prst="rect">
            <a:avLst/>
          </a:prstGeom>
        </p:spPr>
      </p:pic>
      <p:pic>
        <p:nvPicPr>
          <p:cNvPr id="75" name="Gráfico 74" descr="Medalha">
            <a:extLst>
              <a:ext uri="{FF2B5EF4-FFF2-40B4-BE49-F238E27FC236}">
                <a16:creationId xmlns:a16="http://schemas.microsoft.com/office/drawing/2014/main" id="{F15DCF57-36BD-DDE5-AA57-06A98E86F9B2}"/>
              </a:ext>
            </a:extLst>
          </p:cNvPr>
          <p:cNvPicPr>
            <a:picLocks noChangeAspect="1"/>
          </p:cNvPicPr>
          <p:nvPr/>
        </p:nvPicPr>
        <p:blipFill>
          <a:blip r:embed="rId4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8"/>
              </a:ext>
            </a:extLst>
          </a:blip>
          <a:stretch>
            <a:fillRect/>
          </a:stretch>
        </p:blipFill>
        <p:spPr>
          <a:xfrm>
            <a:off x="2450520" y="558249"/>
            <a:ext cx="419247" cy="419247"/>
          </a:xfrm>
          <a:prstGeom prst="rect">
            <a:avLst/>
          </a:prstGeom>
        </p:spPr>
      </p:pic>
      <p:pic>
        <p:nvPicPr>
          <p:cNvPr id="81" name="Gráfico 80" descr="Balão com formato de animal">
            <a:extLst>
              <a:ext uri="{FF2B5EF4-FFF2-40B4-BE49-F238E27FC236}">
                <a16:creationId xmlns:a16="http://schemas.microsoft.com/office/drawing/2014/main" id="{0D065E1E-3F9A-3DDA-9A0A-F8417E5396E9}"/>
              </a:ext>
            </a:extLst>
          </p:cNvPr>
          <p:cNvPicPr>
            <a:picLocks noChangeAspect="1"/>
          </p:cNvPicPr>
          <p:nvPr/>
        </p:nvPicPr>
        <p:blipFill>
          <a:blip r:embed="rId4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0"/>
              </a:ext>
            </a:extLst>
          </a:blip>
          <a:stretch>
            <a:fillRect/>
          </a:stretch>
        </p:blipFill>
        <p:spPr>
          <a:xfrm>
            <a:off x="4136046" y="3678327"/>
            <a:ext cx="606926" cy="606926"/>
          </a:xfrm>
          <a:prstGeom prst="rect">
            <a:avLst/>
          </a:prstGeom>
        </p:spPr>
      </p:pic>
      <p:pic>
        <p:nvPicPr>
          <p:cNvPr id="85" name="Gráfico 84" descr="Pegadas de patas">
            <a:extLst>
              <a:ext uri="{FF2B5EF4-FFF2-40B4-BE49-F238E27FC236}">
                <a16:creationId xmlns:a16="http://schemas.microsoft.com/office/drawing/2014/main" id="{750C70C1-B0CD-DD71-839F-DF41D6615B6E}"/>
              </a:ext>
            </a:extLst>
          </p:cNvPr>
          <p:cNvPicPr>
            <a:picLocks noChangeAspect="1"/>
          </p:cNvPicPr>
          <p:nvPr/>
        </p:nvPicPr>
        <p:blipFill>
          <a:blip r:embed="rId3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1"/>
              </a:ext>
            </a:extLst>
          </a:blip>
          <a:stretch>
            <a:fillRect/>
          </a:stretch>
        </p:blipFill>
        <p:spPr>
          <a:xfrm>
            <a:off x="4371388" y="2500792"/>
            <a:ext cx="478756" cy="478756"/>
          </a:xfrm>
          <a:prstGeom prst="rect">
            <a:avLst/>
          </a:prstGeom>
        </p:spPr>
      </p:pic>
      <p:pic>
        <p:nvPicPr>
          <p:cNvPr id="89" name="Gráfico 88" descr="Tigre">
            <a:extLst>
              <a:ext uri="{FF2B5EF4-FFF2-40B4-BE49-F238E27FC236}">
                <a16:creationId xmlns:a16="http://schemas.microsoft.com/office/drawing/2014/main" id="{88A84413-986E-7668-6172-99A017D815C5}"/>
              </a:ext>
            </a:extLst>
          </p:cNvPr>
          <p:cNvPicPr>
            <a:picLocks noChangeAspect="1"/>
          </p:cNvPicPr>
          <p:nvPr/>
        </p:nvPicPr>
        <p:blipFill>
          <a:blip r:embed="rId4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3"/>
              </a:ext>
            </a:extLst>
          </a:blip>
          <a:stretch>
            <a:fillRect/>
          </a:stretch>
        </p:blipFill>
        <p:spPr>
          <a:xfrm>
            <a:off x="4180481" y="2133375"/>
            <a:ext cx="613669" cy="613669"/>
          </a:xfrm>
          <a:prstGeom prst="rect">
            <a:avLst/>
          </a:prstGeom>
        </p:spPr>
      </p:pic>
      <p:pic>
        <p:nvPicPr>
          <p:cNvPr id="95" name="Gráfico 94" descr="Clave de fá">
            <a:extLst>
              <a:ext uri="{FF2B5EF4-FFF2-40B4-BE49-F238E27FC236}">
                <a16:creationId xmlns:a16="http://schemas.microsoft.com/office/drawing/2014/main" id="{F0318FC8-C34B-3A53-4A83-F47E41B8D258}"/>
              </a:ext>
            </a:extLst>
          </p:cNvPr>
          <p:cNvPicPr>
            <a:picLocks noChangeAspect="1"/>
          </p:cNvPicPr>
          <p:nvPr/>
        </p:nvPicPr>
        <p:blipFill>
          <a:blip r:embed="rId4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5"/>
              </a:ext>
            </a:extLst>
          </a:blip>
          <a:stretch>
            <a:fillRect/>
          </a:stretch>
        </p:blipFill>
        <p:spPr>
          <a:xfrm>
            <a:off x="7829406" y="2347902"/>
            <a:ext cx="914400" cy="914400"/>
          </a:xfrm>
          <a:prstGeom prst="rect">
            <a:avLst/>
          </a:prstGeom>
        </p:spPr>
      </p:pic>
      <p:pic>
        <p:nvPicPr>
          <p:cNvPr id="99" name="Gráfico 98" descr="Piano">
            <a:extLst>
              <a:ext uri="{FF2B5EF4-FFF2-40B4-BE49-F238E27FC236}">
                <a16:creationId xmlns:a16="http://schemas.microsoft.com/office/drawing/2014/main" id="{676DD583-74D9-9A9B-0EC7-91CE9888B788}"/>
              </a:ext>
            </a:extLst>
          </p:cNvPr>
          <p:cNvPicPr>
            <a:picLocks noChangeAspect="1"/>
          </p:cNvPicPr>
          <p:nvPr/>
        </p:nvPicPr>
        <p:blipFill>
          <a:blip r:embed="rId4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7"/>
              </a:ext>
            </a:extLst>
          </a:blip>
          <a:stretch>
            <a:fillRect/>
          </a:stretch>
        </p:blipFill>
        <p:spPr>
          <a:xfrm>
            <a:off x="4795034" y="2602186"/>
            <a:ext cx="512065" cy="512065"/>
          </a:xfrm>
          <a:prstGeom prst="rect">
            <a:avLst/>
          </a:prstGeom>
        </p:spPr>
      </p:pic>
      <p:pic>
        <p:nvPicPr>
          <p:cNvPr id="104" name="Gráfico 103" descr="Notação musical">
            <a:extLst>
              <a:ext uri="{FF2B5EF4-FFF2-40B4-BE49-F238E27FC236}">
                <a16:creationId xmlns:a16="http://schemas.microsoft.com/office/drawing/2014/main" id="{32A03232-0290-DBEC-82B0-158A42597C89}"/>
              </a:ext>
            </a:extLst>
          </p:cNvPr>
          <p:cNvPicPr>
            <a:picLocks noChangeAspect="1"/>
          </p:cNvPicPr>
          <p:nvPr/>
        </p:nvPicPr>
        <p:blipFill>
          <a:blip r:embed="rId4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9"/>
              </a:ext>
            </a:extLst>
          </a:blip>
          <a:stretch>
            <a:fillRect/>
          </a:stretch>
        </p:blipFill>
        <p:spPr>
          <a:xfrm rot="2021397">
            <a:off x="7660087" y="4139733"/>
            <a:ext cx="465787" cy="465787"/>
          </a:xfrm>
          <a:prstGeom prst="rect">
            <a:avLst/>
          </a:prstGeom>
        </p:spPr>
      </p:pic>
      <p:pic>
        <p:nvPicPr>
          <p:cNvPr id="108" name="Gráfico 107" descr="Clarineta">
            <a:extLst>
              <a:ext uri="{FF2B5EF4-FFF2-40B4-BE49-F238E27FC236}">
                <a16:creationId xmlns:a16="http://schemas.microsoft.com/office/drawing/2014/main" id="{C5427476-1A0A-45E7-7A62-5CA17454CCEE}"/>
              </a:ext>
            </a:extLst>
          </p:cNvPr>
          <p:cNvPicPr>
            <a:picLocks noChangeAspect="1"/>
          </p:cNvPicPr>
          <p:nvPr/>
        </p:nvPicPr>
        <p:blipFill>
          <a:blip r:embed="rId5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1"/>
              </a:ext>
            </a:extLst>
          </a:blip>
          <a:stretch>
            <a:fillRect/>
          </a:stretch>
        </p:blipFill>
        <p:spPr>
          <a:xfrm>
            <a:off x="6277594" y="3935447"/>
            <a:ext cx="914400" cy="914400"/>
          </a:xfrm>
          <a:prstGeom prst="rect">
            <a:avLst/>
          </a:prstGeom>
        </p:spPr>
      </p:pic>
      <p:pic>
        <p:nvPicPr>
          <p:cNvPr id="111" name="Gráfico 110" descr="Folha">
            <a:extLst>
              <a:ext uri="{FF2B5EF4-FFF2-40B4-BE49-F238E27FC236}">
                <a16:creationId xmlns:a16="http://schemas.microsoft.com/office/drawing/2014/main" id="{4D22DAC7-9B88-E138-6FAD-6357417A3C8C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2"/>
              </a:ext>
            </a:extLst>
          </a:blip>
          <a:stretch>
            <a:fillRect/>
          </a:stretch>
        </p:blipFill>
        <p:spPr>
          <a:xfrm>
            <a:off x="11265097" y="3065571"/>
            <a:ext cx="457728" cy="457728"/>
          </a:xfrm>
          <a:prstGeom prst="rect">
            <a:avLst/>
          </a:prstGeom>
        </p:spPr>
      </p:pic>
      <p:pic>
        <p:nvPicPr>
          <p:cNvPr id="113" name="Gráfico 112" descr="Presente">
            <a:extLst>
              <a:ext uri="{FF2B5EF4-FFF2-40B4-BE49-F238E27FC236}">
                <a16:creationId xmlns:a16="http://schemas.microsoft.com/office/drawing/2014/main" id="{3EFC1FDC-5411-A42B-9EB5-3C41F414B0FD}"/>
              </a:ext>
            </a:extLst>
          </p:cNvPr>
          <p:cNvPicPr>
            <a:picLocks noChangeAspect="1"/>
          </p:cNvPicPr>
          <p:nvPr/>
        </p:nvPicPr>
        <p:blipFill>
          <a:blip r:embed="rId3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3"/>
              </a:ext>
            </a:extLst>
          </a:blip>
          <a:stretch>
            <a:fillRect/>
          </a:stretch>
        </p:blipFill>
        <p:spPr>
          <a:xfrm>
            <a:off x="10625389" y="3456821"/>
            <a:ext cx="439023" cy="439023"/>
          </a:xfrm>
          <a:prstGeom prst="rect">
            <a:avLst/>
          </a:prstGeom>
        </p:spPr>
      </p:pic>
      <p:pic>
        <p:nvPicPr>
          <p:cNvPr id="116" name="Gráfico 115" descr="Alianças">
            <a:extLst>
              <a:ext uri="{FF2B5EF4-FFF2-40B4-BE49-F238E27FC236}">
                <a16:creationId xmlns:a16="http://schemas.microsoft.com/office/drawing/2014/main" id="{0C36F737-3F47-1431-98FA-4CFF00BDCC4C}"/>
              </a:ext>
            </a:extLst>
          </p:cNvPr>
          <p:cNvPicPr>
            <a:picLocks noChangeAspect="1"/>
          </p:cNvPicPr>
          <p:nvPr/>
        </p:nvPicPr>
        <p:blipFill>
          <a:blip r:embed="rId5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5"/>
              </a:ext>
            </a:extLst>
          </a:blip>
          <a:stretch>
            <a:fillRect/>
          </a:stretch>
        </p:blipFill>
        <p:spPr>
          <a:xfrm>
            <a:off x="7745803" y="5605095"/>
            <a:ext cx="583545" cy="583545"/>
          </a:xfrm>
          <a:prstGeom prst="rect">
            <a:avLst/>
          </a:prstGeom>
        </p:spPr>
      </p:pic>
      <p:pic>
        <p:nvPicPr>
          <p:cNvPr id="119" name="Gráfico 118" descr="Flâmulas">
            <a:extLst>
              <a:ext uri="{FF2B5EF4-FFF2-40B4-BE49-F238E27FC236}">
                <a16:creationId xmlns:a16="http://schemas.microsoft.com/office/drawing/2014/main" id="{08E91B1A-9F97-043D-C304-4672C5DEB30B}"/>
              </a:ext>
            </a:extLst>
          </p:cNvPr>
          <p:cNvPicPr>
            <a:picLocks noChangeAspect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7"/>
              </a:ext>
            </a:extLst>
          </a:blip>
          <a:stretch>
            <a:fillRect/>
          </a:stretch>
        </p:blipFill>
        <p:spPr>
          <a:xfrm>
            <a:off x="457022" y="134430"/>
            <a:ext cx="350372" cy="350372"/>
          </a:xfrm>
          <a:prstGeom prst="rect">
            <a:avLst/>
          </a:prstGeom>
        </p:spPr>
      </p:pic>
      <p:pic>
        <p:nvPicPr>
          <p:cNvPr id="121" name="Gráfico 120" descr="Dança">
            <a:extLst>
              <a:ext uri="{FF2B5EF4-FFF2-40B4-BE49-F238E27FC236}">
                <a16:creationId xmlns:a16="http://schemas.microsoft.com/office/drawing/2014/main" id="{A775998C-021F-EBF3-48A5-C85FC8EAB1D4}"/>
              </a:ext>
            </a:extLst>
          </p:cNvPr>
          <p:cNvPicPr>
            <a:picLocks noChangeAspect="1"/>
          </p:cNvPicPr>
          <p:nvPr/>
        </p:nvPicPr>
        <p:blipFill>
          <a:blip r:embed="rId5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9"/>
              </a:ext>
            </a:extLst>
          </a:blip>
          <a:stretch>
            <a:fillRect/>
          </a:stretch>
        </p:blipFill>
        <p:spPr>
          <a:xfrm>
            <a:off x="7774819" y="5277427"/>
            <a:ext cx="531848" cy="531848"/>
          </a:xfrm>
          <a:prstGeom prst="rect">
            <a:avLst/>
          </a:prstGeom>
        </p:spPr>
      </p:pic>
      <p:pic>
        <p:nvPicPr>
          <p:cNvPr id="124" name="Gráfico 123" descr="Mãos aplaudindo">
            <a:extLst>
              <a:ext uri="{FF2B5EF4-FFF2-40B4-BE49-F238E27FC236}">
                <a16:creationId xmlns:a16="http://schemas.microsoft.com/office/drawing/2014/main" id="{46A8F9C2-9A87-076F-E610-D448D6490DD9}"/>
              </a:ext>
            </a:extLst>
          </p:cNvPr>
          <p:cNvPicPr>
            <a:picLocks noChangeAspect="1"/>
          </p:cNvPicPr>
          <p:nvPr/>
        </p:nvPicPr>
        <p:blipFill>
          <a:blip r:embed="rId5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1"/>
              </a:ext>
            </a:extLst>
          </a:blip>
          <a:stretch>
            <a:fillRect/>
          </a:stretch>
        </p:blipFill>
        <p:spPr>
          <a:xfrm>
            <a:off x="138029" y="1321637"/>
            <a:ext cx="726715" cy="726715"/>
          </a:xfrm>
          <a:prstGeom prst="rect">
            <a:avLst/>
          </a:prstGeom>
        </p:spPr>
      </p:pic>
      <p:pic>
        <p:nvPicPr>
          <p:cNvPr id="127" name="Gráfico 126" descr="Flâmulas">
            <a:extLst>
              <a:ext uri="{FF2B5EF4-FFF2-40B4-BE49-F238E27FC236}">
                <a16:creationId xmlns:a16="http://schemas.microsoft.com/office/drawing/2014/main" id="{48E2063E-11E0-0730-3327-9B6325ACBBF7}"/>
              </a:ext>
            </a:extLst>
          </p:cNvPr>
          <p:cNvPicPr>
            <a:picLocks noChangeAspect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7"/>
              </a:ext>
            </a:extLst>
          </a:blip>
          <a:stretch>
            <a:fillRect/>
          </a:stretch>
        </p:blipFill>
        <p:spPr>
          <a:xfrm>
            <a:off x="2151288" y="1249795"/>
            <a:ext cx="914400" cy="914400"/>
          </a:xfrm>
          <a:prstGeom prst="rect">
            <a:avLst/>
          </a:prstGeom>
        </p:spPr>
      </p:pic>
      <p:pic>
        <p:nvPicPr>
          <p:cNvPr id="130" name="Gráfico 129" descr="Grinalda">
            <a:extLst>
              <a:ext uri="{FF2B5EF4-FFF2-40B4-BE49-F238E27FC236}">
                <a16:creationId xmlns:a16="http://schemas.microsoft.com/office/drawing/2014/main" id="{D12B5BEB-0A60-3650-48BC-34A495D57458}"/>
              </a:ext>
            </a:extLst>
          </p:cNvPr>
          <p:cNvPicPr>
            <a:picLocks noChangeAspect="1"/>
          </p:cNvPicPr>
          <p:nvPr/>
        </p:nvPicPr>
        <p:blipFill>
          <a:blip r:embed="rId5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3"/>
              </a:ext>
            </a:extLst>
          </a:blip>
          <a:stretch>
            <a:fillRect/>
          </a:stretch>
        </p:blipFill>
        <p:spPr>
          <a:xfrm>
            <a:off x="2581979" y="2064658"/>
            <a:ext cx="605567" cy="605567"/>
          </a:xfrm>
          <a:prstGeom prst="rect">
            <a:avLst/>
          </a:prstGeom>
        </p:spPr>
      </p:pic>
      <p:pic>
        <p:nvPicPr>
          <p:cNvPr id="133" name="Gráfico 132" descr="Moedas">
            <a:extLst>
              <a:ext uri="{FF2B5EF4-FFF2-40B4-BE49-F238E27FC236}">
                <a16:creationId xmlns:a16="http://schemas.microsoft.com/office/drawing/2014/main" id="{4C8093DF-8EF5-62A1-BCF5-2AE660287E0F}"/>
              </a:ext>
            </a:extLst>
          </p:cNvPr>
          <p:cNvPicPr>
            <a:picLocks noChangeAspect="1"/>
          </p:cNvPicPr>
          <p:nvPr/>
        </p:nvPicPr>
        <p:blipFill>
          <a:blip r:embed="rId5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5"/>
              </a:ext>
            </a:extLst>
          </a:blip>
          <a:stretch>
            <a:fillRect/>
          </a:stretch>
        </p:blipFill>
        <p:spPr>
          <a:xfrm>
            <a:off x="4763273" y="2164195"/>
            <a:ext cx="570876" cy="570876"/>
          </a:xfrm>
          <a:prstGeom prst="rect">
            <a:avLst/>
          </a:prstGeom>
        </p:spPr>
      </p:pic>
      <p:pic>
        <p:nvPicPr>
          <p:cNvPr id="135" name="Gráfico 134" descr="Centavo">
            <a:extLst>
              <a:ext uri="{FF2B5EF4-FFF2-40B4-BE49-F238E27FC236}">
                <a16:creationId xmlns:a16="http://schemas.microsoft.com/office/drawing/2014/main" id="{CFF1A4AC-8B2B-2FCB-425B-7F6AE1046E33}"/>
              </a:ext>
            </a:extLst>
          </p:cNvPr>
          <p:cNvPicPr>
            <a:picLocks noChangeAspect="1"/>
          </p:cNvPicPr>
          <p:nvPr/>
        </p:nvPicPr>
        <p:blipFill>
          <a:blip r:embed="rId5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7"/>
              </a:ext>
            </a:extLst>
          </a:blip>
          <a:stretch>
            <a:fillRect/>
          </a:stretch>
        </p:blipFill>
        <p:spPr>
          <a:xfrm>
            <a:off x="3289837" y="4414605"/>
            <a:ext cx="460376" cy="460376"/>
          </a:xfrm>
          <a:prstGeom prst="rect">
            <a:avLst/>
          </a:prstGeom>
        </p:spPr>
      </p:pic>
      <p:pic>
        <p:nvPicPr>
          <p:cNvPr id="138" name="Gráfico 137" descr="Dólar">
            <a:extLst>
              <a:ext uri="{FF2B5EF4-FFF2-40B4-BE49-F238E27FC236}">
                <a16:creationId xmlns:a16="http://schemas.microsoft.com/office/drawing/2014/main" id="{0FE94899-7B39-244F-9845-B8B365732BAA}"/>
              </a:ext>
            </a:extLst>
          </p:cNvPr>
          <p:cNvPicPr>
            <a:picLocks noChangeAspect="1"/>
          </p:cNvPicPr>
          <p:nvPr/>
        </p:nvPicPr>
        <p:blipFill>
          <a:blip r:embed="rId5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9"/>
              </a:ext>
            </a:extLst>
          </a:blip>
          <a:stretch>
            <a:fillRect/>
          </a:stretch>
        </p:blipFill>
        <p:spPr>
          <a:xfrm>
            <a:off x="4277258" y="5948931"/>
            <a:ext cx="445506" cy="445506"/>
          </a:xfrm>
          <a:prstGeom prst="rect">
            <a:avLst/>
          </a:prstGeom>
        </p:spPr>
      </p:pic>
      <p:pic>
        <p:nvPicPr>
          <p:cNvPr id="141" name="Gráfico 140" descr="Coxa de frango">
            <a:extLst>
              <a:ext uri="{FF2B5EF4-FFF2-40B4-BE49-F238E27FC236}">
                <a16:creationId xmlns:a16="http://schemas.microsoft.com/office/drawing/2014/main" id="{1C13452E-6FE2-193E-80E5-312D4780E223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0"/>
              </a:ext>
            </a:extLst>
          </a:blip>
          <a:stretch>
            <a:fillRect/>
          </a:stretch>
        </p:blipFill>
        <p:spPr>
          <a:xfrm>
            <a:off x="1706476" y="1464717"/>
            <a:ext cx="519538" cy="519538"/>
          </a:xfrm>
          <a:prstGeom prst="rect">
            <a:avLst/>
          </a:prstGeom>
        </p:spPr>
      </p:pic>
      <p:pic>
        <p:nvPicPr>
          <p:cNvPr id="143" name="Gráfico 142" descr="Pizza">
            <a:extLst>
              <a:ext uri="{FF2B5EF4-FFF2-40B4-BE49-F238E27FC236}">
                <a16:creationId xmlns:a16="http://schemas.microsoft.com/office/drawing/2014/main" id="{B626451B-05D3-D50F-F5CE-07A9F9C3C75A}"/>
              </a:ext>
            </a:extLst>
          </p:cNvPr>
          <p:cNvPicPr>
            <a:picLocks noChangeAspect="1"/>
          </p:cNvPicPr>
          <p:nvPr/>
        </p:nvPicPr>
        <p:blipFill>
          <a:blip r:embed="rId5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2"/>
              </a:ext>
            </a:extLst>
          </a:blip>
          <a:stretch>
            <a:fillRect/>
          </a:stretch>
        </p:blipFill>
        <p:spPr>
          <a:xfrm>
            <a:off x="4143717" y="2848888"/>
            <a:ext cx="597203" cy="597203"/>
          </a:xfrm>
          <a:prstGeom prst="rect">
            <a:avLst/>
          </a:prstGeom>
        </p:spPr>
      </p:pic>
      <p:pic>
        <p:nvPicPr>
          <p:cNvPr id="146" name="Gráfico 145" descr="Garfo e faca">
            <a:extLst>
              <a:ext uri="{FF2B5EF4-FFF2-40B4-BE49-F238E27FC236}">
                <a16:creationId xmlns:a16="http://schemas.microsoft.com/office/drawing/2014/main" id="{E55E7F2C-2A96-059E-8AB0-05BC9FA321C3}"/>
              </a:ext>
            </a:extLst>
          </p:cNvPr>
          <p:cNvPicPr>
            <a:picLocks noChangeAspect="1"/>
          </p:cNvPicPr>
          <p:nvPr/>
        </p:nvPicPr>
        <p:blipFill>
          <a:blip r:embed="rId5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4"/>
              </a:ext>
            </a:extLst>
          </a:blip>
          <a:stretch>
            <a:fillRect/>
          </a:stretch>
        </p:blipFill>
        <p:spPr>
          <a:xfrm>
            <a:off x="3925011" y="5042903"/>
            <a:ext cx="532529" cy="532529"/>
          </a:xfrm>
          <a:prstGeom prst="rect">
            <a:avLst/>
          </a:prstGeom>
        </p:spPr>
      </p:pic>
      <p:pic>
        <p:nvPicPr>
          <p:cNvPr id="148" name="Gráfico 147" descr="Mamadeira">
            <a:extLst>
              <a:ext uri="{FF2B5EF4-FFF2-40B4-BE49-F238E27FC236}">
                <a16:creationId xmlns:a16="http://schemas.microsoft.com/office/drawing/2014/main" id="{191C6F20-00C4-4175-A7DC-F38D07A66686}"/>
              </a:ext>
            </a:extLst>
          </p:cNvPr>
          <p:cNvPicPr>
            <a:picLocks noChangeAspect="1"/>
          </p:cNvPicPr>
          <p:nvPr/>
        </p:nvPicPr>
        <p:blipFill>
          <a:blip r:embed="rId5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6"/>
              </a:ext>
            </a:extLst>
          </a:blip>
          <a:stretch>
            <a:fillRect/>
          </a:stretch>
        </p:blipFill>
        <p:spPr>
          <a:xfrm>
            <a:off x="4435285" y="2921032"/>
            <a:ext cx="587012" cy="587012"/>
          </a:xfrm>
          <a:prstGeom prst="rect">
            <a:avLst/>
          </a:prstGeom>
        </p:spPr>
      </p:pic>
      <p:pic>
        <p:nvPicPr>
          <p:cNvPr id="150" name="Gráfico 149" descr="Rede">
            <a:extLst>
              <a:ext uri="{FF2B5EF4-FFF2-40B4-BE49-F238E27FC236}">
                <a16:creationId xmlns:a16="http://schemas.microsoft.com/office/drawing/2014/main" id="{3B9A0267-A591-DA6C-AB93-E97EAB997D42}"/>
              </a:ext>
            </a:extLst>
          </p:cNvPr>
          <p:cNvPicPr>
            <a:picLocks noChangeAspect="1"/>
          </p:cNvPicPr>
          <p:nvPr/>
        </p:nvPicPr>
        <p:blipFill>
          <a:blip r:embed="rId5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8"/>
              </a:ext>
            </a:extLst>
          </a:blip>
          <a:stretch>
            <a:fillRect/>
          </a:stretch>
        </p:blipFill>
        <p:spPr>
          <a:xfrm>
            <a:off x="7227936" y="3394388"/>
            <a:ext cx="429897" cy="342609"/>
          </a:xfrm>
          <a:prstGeom prst="rect">
            <a:avLst/>
          </a:prstGeom>
        </p:spPr>
      </p:pic>
      <p:pic>
        <p:nvPicPr>
          <p:cNvPr id="152" name="Gráfico 151" descr="Balão de pensamento">
            <a:extLst>
              <a:ext uri="{FF2B5EF4-FFF2-40B4-BE49-F238E27FC236}">
                <a16:creationId xmlns:a16="http://schemas.microsoft.com/office/drawing/2014/main" id="{7568CB70-2330-5AC3-0803-8A0FBBF4B26C}"/>
              </a:ext>
            </a:extLst>
          </p:cNvPr>
          <p:cNvPicPr>
            <a:picLocks noChangeAspect="1"/>
          </p:cNvPicPr>
          <p:nvPr/>
        </p:nvPicPr>
        <p:blipFill>
          <a:blip r:embed="rId5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0"/>
              </a:ext>
            </a:extLst>
          </a:blip>
          <a:stretch>
            <a:fillRect/>
          </a:stretch>
        </p:blipFill>
        <p:spPr>
          <a:xfrm rot="12055039">
            <a:off x="3762125" y="4296795"/>
            <a:ext cx="491355" cy="491355"/>
          </a:xfrm>
          <a:prstGeom prst="rect">
            <a:avLst/>
          </a:prstGeom>
        </p:spPr>
      </p:pic>
      <p:pic>
        <p:nvPicPr>
          <p:cNvPr id="154" name="Gráfico 153" descr="Chat DPE">
            <a:extLst>
              <a:ext uri="{FF2B5EF4-FFF2-40B4-BE49-F238E27FC236}">
                <a16:creationId xmlns:a16="http://schemas.microsoft.com/office/drawing/2014/main" id="{BC5DDD69-4F11-4C7E-E231-47BA8738CEA6}"/>
              </a:ext>
            </a:extLst>
          </p:cNvPr>
          <p:cNvPicPr>
            <a:picLocks noChangeAspect="1"/>
          </p:cNvPicPr>
          <p:nvPr/>
        </p:nvPicPr>
        <p:blipFill>
          <a:blip r:embed="rId5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2"/>
              </a:ext>
            </a:extLst>
          </a:blip>
          <a:stretch>
            <a:fillRect/>
          </a:stretch>
        </p:blipFill>
        <p:spPr>
          <a:xfrm>
            <a:off x="8433565" y="1380770"/>
            <a:ext cx="385296" cy="385296"/>
          </a:xfrm>
          <a:prstGeom prst="rect">
            <a:avLst/>
          </a:prstGeom>
        </p:spPr>
      </p:pic>
      <p:pic>
        <p:nvPicPr>
          <p:cNvPr id="157" name="Gráfico 156" descr="Compartilhar">
            <a:extLst>
              <a:ext uri="{FF2B5EF4-FFF2-40B4-BE49-F238E27FC236}">
                <a16:creationId xmlns:a16="http://schemas.microsoft.com/office/drawing/2014/main" id="{2C7EBFE6-B1DA-D269-3512-125682970783}"/>
              </a:ext>
            </a:extLst>
          </p:cNvPr>
          <p:cNvPicPr>
            <a:picLocks noChangeAspect="1"/>
          </p:cNvPicPr>
          <p:nvPr/>
        </p:nvPicPr>
        <p:blipFill>
          <a:blip r:embed="rId5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4"/>
              </a:ext>
            </a:extLst>
          </a:blip>
          <a:stretch>
            <a:fillRect/>
          </a:stretch>
        </p:blipFill>
        <p:spPr>
          <a:xfrm>
            <a:off x="11515057" y="5702894"/>
            <a:ext cx="515025" cy="515025"/>
          </a:xfrm>
          <a:prstGeom prst="rect">
            <a:avLst/>
          </a:prstGeom>
        </p:spPr>
      </p:pic>
      <p:pic>
        <p:nvPicPr>
          <p:cNvPr id="161" name="Gráfico 160" descr="Vincular">
            <a:extLst>
              <a:ext uri="{FF2B5EF4-FFF2-40B4-BE49-F238E27FC236}">
                <a16:creationId xmlns:a16="http://schemas.microsoft.com/office/drawing/2014/main" id="{54A768E1-6E4F-363D-047B-CD233B699722}"/>
              </a:ext>
            </a:extLst>
          </p:cNvPr>
          <p:cNvPicPr>
            <a:picLocks noChangeAspect="1"/>
          </p:cNvPicPr>
          <p:nvPr/>
        </p:nvPicPr>
        <p:blipFill>
          <a:blip r:embed="rId5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6"/>
              </a:ext>
            </a:extLst>
          </a:blip>
          <a:stretch>
            <a:fillRect/>
          </a:stretch>
        </p:blipFill>
        <p:spPr>
          <a:xfrm>
            <a:off x="7240992" y="3597911"/>
            <a:ext cx="601686" cy="601686"/>
          </a:xfrm>
          <a:prstGeom prst="rect">
            <a:avLst/>
          </a:prstGeom>
        </p:spPr>
      </p:pic>
      <p:pic>
        <p:nvPicPr>
          <p:cNvPr id="163" name="Gráfico 162" descr="Tesouras">
            <a:extLst>
              <a:ext uri="{FF2B5EF4-FFF2-40B4-BE49-F238E27FC236}">
                <a16:creationId xmlns:a16="http://schemas.microsoft.com/office/drawing/2014/main" id="{E56710FC-95E2-D479-9277-EDB1B35742B4}"/>
              </a:ext>
            </a:extLst>
          </p:cNvPr>
          <p:cNvPicPr>
            <a:picLocks noChangeAspect="1"/>
          </p:cNvPicPr>
          <p:nvPr/>
        </p:nvPicPr>
        <p:blipFill>
          <a:blip r:embed="rId3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7"/>
              </a:ext>
            </a:extLst>
          </a:blip>
          <a:stretch>
            <a:fillRect/>
          </a:stretch>
        </p:blipFill>
        <p:spPr>
          <a:xfrm>
            <a:off x="4597762" y="3047146"/>
            <a:ext cx="776996" cy="776996"/>
          </a:xfrm>
          <a:prstGeom prst="rect">
            <a:avLst/>
          </a:prstGeom>
        </p:spPr>
      </p:pic>
      <p:pic>
        <p:nvPicPr>
          <p:cNvPr id="165" name="Gráfico 164" descr="Telescópio">
            <a:extLst>
              <a:ext uri="{FF2B5EF4-FFF2-40B4-BE49-F238E27FC236}">
                <a16:creationId xmlns:a16="http://schemas.microsoft.com/office/drawing/2014/main" id="{91F6B5E8-F7DF-97A7-6CF7-B37339851807}"/>
              </a:ext>
            </a:extLst>
          </p:cNvPr>
          <p:cNvPicPr>
            <a:picLocks noChangeAspect="1"/>
          </p:cNvPicPr>
          <p:nvPr/>
        </p:nvPicPr>
        <p:blipFill>
          <a:blip r:embed="rId5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9"/>
              </a:ext>
            </a:extLst>
          </a:blip>
          <a:stretch>
            <a:fillRect/>
          </a:stretch>
        </p:blipFill>
        <p:spPr>
          <a:xfrm>
            <a:off x="5111699" y="3918771"/>
            <a:ext cx="587939" cy="587939"/>
          </a:xfrm>
          <a:prstGeom prst="rect">
            <a:avLst/>
          </a:prstGeom>
        </p:spPr>
      </p:pic>
      <p:pic>
        <p:nvPicPr>
          <p:cNvPr id="168" name="Gráfico 167" descr="Átomo">
            <a:extLst>
              <a:ext uri="{FF2B5EF4-FFF2-40B4-BE49-F238E27FC236}">
                <a16:creationId xmlns:a16="http://schemas.microsoft.com/office/drawing/2014/main" id="{3E88E389-A88E-0F63-990F-7B9984FF6A6B}"/>
              </a:ext>
            </a:extLst>
          </p:cNvPr>
          <p:cNvPicPr>
            <a:picLocks noChangeAspect="1"/>
          </p:cNvPicPr>
          <p:nvPr/>
        </p:nvPicPr>
        <p:blipFill>
          <a:blip r:embed="rId5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1"/>
              </a:ext>
            </a:extLst>
          </a:blip>
          <a:stretch>
            <a:fillRect/>
          </a:stretch>
        </p:blipFill>
        <p:spPr>
          <a:xfrm>
            <a:off x="4085471" y="4650312"/>
            <a:ext cx="567422" cy="567422"/>
          </a:xfrm>
          <a:prstGeom prst="rect">
            <a:avLst/>
          </a:prstGeom>
        </p:spPr>
      </p:pic>
      <p:pic>
        <p:nvPicPr>
          <p:cNvPr id="171" name="Gráfico 170" descr="Planeta">
            <a:extLst>
              <a:ext uri="{FF2B5EF4-FFF2-40B4-BE49-F238E27FC236}">
                <a16:creationId xmlns:a16="http://schemas.microsoft.com/office/drawing/2014/main" id="{35AC8848-BC16-2574-BCF0-7F24A85FDF2C}"/>
              </a:ext>
            </a:extLst>
          </p:cNvPr>
          <p:cNvPicPr>
            <a:picLocks noChangeAspect="1"/>
          </p:cNvPicPr>
          <p:nvPr/>
        </p:nvPicPr>
        <p:blipFill>
          <a:blip r:embed="rId5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3"/>
              </a:ext>
            </a:extLst>
          </a:blip>
          <a:stretch>
            <a:fillRect/>
          </a:stretch>
        </p:blipFill>
        <p:spPr>
          <a:xfrm>
            <a:off x="1325416" y="439970"/>
            <a:ext cx="590588" cy="590588"/>
          </a:xfrm>
          <a:prstGeom prst="rect">
            <a:avLst/>
          </a:prstGeom>
        </p:spPr>
      </p:pic>
      <p:pic>
        <p:nvPicPr>
          <p:cNvPr id="173" name="Gráfico 172" descr="Aperto de mãos">
            <a:extLst>
              <a:ext uri="{FF2B5EF4-FFF2-40B4-BE49-F238E27FC236}">
                <a16:creationId xmlns:a16="http://schemas.microsoft.com/office/drawing/2014/main" id="{47074B3C-7E5F-3279-9B87-4B9DE2868FA7}"/>
              </a:ext>
            </a:extLst>
          </p:cNvPr>
          <p:cNvPicPr>
            <a:picLocks noChangeAspect="1"/>
          </p:cNvPicPr>
          <p:nvPr/>
        </p:nvPicPr>
        <p:blipFill>
          <a:blip r:embed="rId5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5"/>
              </a:ext>
            </a:extLst>
          </a:blip>
          <a:stretch>
            <a:fillRect/>
          </a:stretch>
        </p:blipFill>
        <p:spPr>
          <a:xfrm>
            <a:off x="11379783" y="3737570"/>
            <a:ext cx="576894" cy="576894"/>
          </a:xfrm>
          <a:prstGeom prst="rect">
            <a:avLst/>
          </a:prstGeom>
        </p:spPr>
      </p:pic>
      <p:pic>
        <p:nvPicPr>
          <p:cNvPr id="177" name="Gráfico 176" descr="Futebol">
            <a:extLst>
              <a:ext uri="{FF2B5EF4-FFF2-40B4-BE49-F238E27FC236}">
                <a16:creationId xmlns:a16="http://schemas.microsoft.com/office/drawing/2014/main" id="{D2283B37-532F-85EB-F07A-00E614D02810}"/>
              </a:ext>
            </a:extLst>
          </p:cNvPr>
          <p:cNvPicPr>
            <a:picLocks noChangeAspect="1"/>
          </p:cNvPicPr>
          <p:nvPr/>
        </p:nvPicPr>
        <p:blipFill>
          <a:blip r:embed="rId5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7"/>
              </a:ext>
            </a:extLst>
          </a:blip>
          <a:stretch>
            <a:fillRect/>
          </a:stretch>
        </p:blipFill>
        <p:spPr>
          <a:xfrm>
            <a:off x="8379443" y="6285284"/>
            <a:ext cx="627070" cy="627070"/>
          </a:xfrm>
          <a:prstGeom prst="rect">
            <a:avLst/>
          </a:prstGeom>
        </p:spPr>
      </p:pic>
      <p:pic>
        <p:nvPicPr>
          <p:cNvPr id="180" name="Gráfico 179" descr="Dança do Dragão">
            <a:extLst>
              <a:ext uri="{FF2B5EF4-FFF2-40B4-BE49-F238E27FC236}">
                <a16:creationId xmlns:a16="http://schemas.microsoft.com/office/drawing/2014/main" id="{27214D06-90E0-EE16-C4F5-E1DE15B1C047}"/>
              </a:ext>
            </a:extLst>
          </p:cNvPr>
          <p:cNvPicPr>
            <a:picLocks noChangeAspect="1"/>
          </p:cNvPicPr>
          <p:nvPr/>
        </p:nvPicPr>
        <p:blipFill>
          <a:blip r:embed="rId5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9"/>
              </a:ext>
            </a:extLst>
          </a:blip>
          <a:stretch>
            <a:fillRect/>
          </a:stretch>
        </p:blipFill>
        <p:spPr>
          <a:xfrm>
            <a:off x="2053561" y="1839177"/>
            <a:ext cx="505082" cy="505082"/>
          </a:xfrm>
          <a:prstGeom prst="rect">
            <a:avLst/>
          </a:prstGeom>
        </p:spPr>
      </p:pic>
      <p:pic>
        <p:nvPicPr>
          <p:cNvPr id="184" name="Gráfico 183" descr="Chapéu de bobo">
            <a:extLst>
              <a:ext uri="{FF2B5EF4-FFF2-40B4-BE49-F238E27FC236}">
                <a16:creationId xmlns:a16="http://schemas.microsoft.com/office/drawing/2014/main" id="{68287437-34B6-AEE0-DF29-E6D1DEAEBE23}"/>
              </a:ext>
            </a:extLst>
          </p:cNvPr>
          <p:cNvPicPr>
            <a:picLocks noChangeAspect="1"/>
          </p:cNvPicPr>
          <p:nvPr/>
        </p:nvPicPr>
        <p:blipFill>
          <a:blip r:embed="rId5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1"/>
              </a:ext>
            </a:extLst>
          </a:blip>
          <a:stretch>
            <a:fillRect/>
          </a:stretch>
        </p:blipFill>
        <p:spPr>
          <a:xfrm>
            <a:off x="5842170" y="4597629"/>
            <a:ext cx="596300" cy="596300"/>
          </a:xfrm>
          <a:prstGeom prst="rect">
            <a:avLst/>
          </a:prstGeom>
        </p:spPr>
      </p:pic>
      <p:pic>
        <p:nvPicPr>
          <p:cNvPr id="186" name="Gráfico 185" descr="Máscara de festa">
            <a:extLst>
              <a:ext uri="{FF2B5EF4-FFF2-40B4-BE49-F238E27FC236}">
                <a16:creationId xmlns:a16="http://schemas.microsoft.com/office/drawing/2014/main" id="{434882A4-3E46-BE0C-DAD2-55385F6043AE}"/>
              </a:ext>
            </a:extLst>
          </p:cNvPr>
          <p:cNvPicPr>
            <a:picLocks noChangeAspect="1"/>
          </p:cNvPicPr>
          <p:nvPr/>
        </p:nvPicPr>
        <p:blipFill>
          <a:blip r:embed="rId5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3"/>
              </a:ext>
            </a:extLst>
          </a:blip>
          <a:stretch>
            <a:fillRect/>
          </a:stretch>
        </p:blipFill>
        <p:spPr>
          <a:xfrm>
            <a:off x="7855129" y="268713"/>
            <a:ext cx="560578" cy="560578"/>
          </a:xfrm>
          <a:prstGeom prst="rect">
            <a:avLst/>
          </a:prstGeom>
        </p:spPr>
      </p:pic>
      <p:pic>
        <p:nvPicPr>
          <p:cNvPr id="188" name="Gráfico 187" descr="Taças de champanhe">
            <a:extLst>
              <a:ext uri="{FF2B5EF4-FFF2-40B4-BE49-F238E27FC236}">
                <a16:creationId xmlns:a16="http://schemas.microsoft.com/office/drawing/2014/main" id="{3D3093B8-3637-EA6B-58DE-BF7BA3A52C53}"/>
              </a:ext>
            </a:extLst>
          </p:cNvPr>
          <p:cNvPicPr>
            <a:picLocks noChangeAspect="1"/>
          </p:cNvPicPr>
          <p:nvPr/>
        </p:nvPicPr>
        <p:blipFill>
          <a:blip r:embed="rId5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5"/>
              </a:ext>
            </a:extLst>
          </a:blip>
          <a:stretch>
            <a:fillRect/>
          </a:stretch>
        </p:blipFill>
        <p:spPr>
          <a:xfrm>
            <a:off x="6151545" y="5512858"/>
            <a:ext cx="542739" cy="542739"/>
          </a:xfrm>
          <a:prstGeom prst="rect">
            <a:avLst/>
          </a:prstGeom>
        </p:spPr>
      </p:pic>
      <p:pic>
        <p:nvPicPr>
          <p:cNvPr id="191" name="Gráfico 190" descr="Cara de coelhinho">
            <a:extLst>
              <a:ext uri="{FF2B5EF4-FFF2-40B4-BE49-F238E27FC236}">
                <a16:creationId xmlns:a16="http://schemas.microsoft.com/office/drawing/2014/main" id="{9495C359-D11C-F2C5-466F-A203618B8F08}"/>
              </a:ext>
            </a:extLst>
          </p:cNvPr>
          <p:cNvPicPr>
            <a:picLocks noChangeAspect="1"/>
          </p:cNvPicPr>
          <p:nvPr/>
        </p:nvPicPr>
        <p:blipFill>
          <a:blip r:embed="rId5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7"/>
              </a:ext>
            </a:extLst>
          </a:blip>
          <a:stretch>
            <a:fillRect/>
          </a:stretch>
        </p:blipFill>
        <p:spPr>
          <a:xfrm>
            <a:off x="5513476" y="3819354"/>
            <a:ext cx="532672" cy="532672"/>
          </a:xfrm>
          <a:prstGeom prst="rect">
            <a:avLst/>
          </a:prstGeom>
        </p:spPr>
      </p:pic>
      <p:pic>
        <p:nvPicPr>
          <p:cNvPr id="194" name="Gráfico 193" descr="Teia de aranha">
            <a:extLst>
              <a:ext uri="{FF2B5EF4-FFF2-40B4-BE49-F238E27FC236}">
                <a16:creationId xmlns:a16="http://schemas.microsoft.com/office/drawing/2014/main" id="{C8E1029F-50C5-2793-592A-4425611B44D1}"/>
              </a:ext>
            </a:extLst>
          </p:cNvPr>
          <p:cNvPicPr>
            <a:picLocks noChangeAspect="1"/>
          </p:cNvPicPr>
          <p:nvPr/>
        </p:nvPicPr>
        <p:blipFill>
          <a:blip r:embed="rId5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9"/>
              </a:ext>
            </a:extLst>
          </a:blip>
          <a:stretch>
            <a:fillRect/>
          </a:stretch>
        </p:blipFill>
        <p:spPr>
          <a:xfrm>
            <a:off x="5377676" y="5551741"/>
            <a:ext cx="592461" cy="592461"/>
          </a:xfrm>
          <a:prstGeom prst="rect">
            <a:avLst/>
          </a:prstGeom>
        </p:spPr>
      </p:pic>
      <p:pic>
        <p:nvPicPr>
          <p:cNvPr id="197" name="Gráfico 196" descr="Árvore Tanabata">
            <a:extLst>
              <a:ext uri="{FF2B5EF4-FFF2-40B4-BE49-F238E27FC236}">
                <a16:creationId xmlns:a16="http://schemas.microsoft.com/office/drawing/2014/main" id="{61B3AA0F-6B79-27AB-C7BD-2D30B01D10D5}"/>
              </a:ext>
            </a:extLst>
          </p:cNvPr>
          <p:cNvPicPr>
            <a:picLocks noChangeAspect="1"/>
          </p:cNvPicPr>
          <p:nvPr/>
        </p:nvPicPr>
        <p:blipFill>
          <a:blip r:embed="rId5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1"/>
              </a:ext>
            </a:extLst>
          </a:blip>
          <a:stretch>
            <a:fillRect/>
          </a:stretch>
        </p:blipFill>
        <p:spPr>
          <a:xfrm>
            <a:off x="6900052" y="2334008"/>
            <a:ext cx="672606" cy="672606"/>
          </a:xfrm>
          <a:prstGeom prst="rect">
            <a:avLst/>
          </a:prstGeom>
        </p:spPr>
      </p:pic>
      <p:pic>
        <p:nvPicPr>
          <p:cNvPr id="199" name="Gráfico 198" descr="Fogos de artifício">
            <a:extLst>
              <a:ext uri="{FF2B5EF4-FFF2-40B4-BE49-F238E27FC236}">
                <a16:creationId xmlns:a16="http://schemas.microsoft.com/office/drawing/2014/main" id="{92579B26-47C2-A059-E92D-6101A9E2A753}"/>
              </a:ext>
            </a:extLst>
          </p:cNvPr>
          <p:cNvPicPr>
            <a:picLocks noChangeAspect="1"/>
          </p:cNvPicPr>
          <p:nvPr/>
        </p:nvPicPr>
        <p:blipFill>
          <a:blip r:embed="rId5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3"/>
              </a:ext>
            </a:extLst>
          </a:blip>
          <a:stretch>
            <a:fillRect/>
          </a:stretch>
        </p:blipFill>
        <p:spPr>
          <a:xfrm>
            <a:off x="8792852" y="4135579"/>
            <a:ext cx="632852" cy="632852"/>
          </a:xfrm>
          <a:prstGeom prst="rect">
            <a:avLst/>
          </a:prstGeom>
        </p:spPr>
      </p:pic>
      <p:pic>
        <p:nvPicPr>
          <p:cNvPr id="203" name="Gráfico 202" descr="Fogos de artifício">
            <a:extLst>
              <a:ext uri="{FF2B5EF4-FFF2-40B4-BE49-F238E27FC236}">
                <a16:creationId xmlns:a16="http://schemas.microsoft.com/office/drawing/2014/main" id="{8D2B8AAF-07CB-6C39-CA65-8BFDE2923FD4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5394843" y="6028908"/>
            <a:ext cx="748119" cy="748119"/>
          </a:xfrm>
          <a:prstGeom prst="rect">
            <a:avLst/>
          </a:prstGeom>
        </p:spPr>
      </p:pic>
      <p:pic>
        <p:nvPicPr>
          <p:cNvPr id="206" name="Gráfico 205" descr="Vela de oração">
            <a:extLst>
              <a:ext uri="{FF2B5EF4-FFF2-40B4-BE49-F238E27FC236}">
                <a16:creationId xmlns:a16="http://schemas.microsoft.com/office/drawing/2014/main" id="{76F91401-9F23-EB93-C682-031305A33354}"/>
              </a:ext>
            </a:extLst>
          </p:cNvPr>
          <p:cNvPicPr>
            <a:picLocks noChangeAspect="1"/>
          </p:cNvPicPr>
          <p:nvPr/>
        </p:nvPicPr>
        <p:blipFill>
          <a:blip r:embed="rId5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7"/>
              </a:ext>
            </a:extLst>
          </a:blip>
          <a:stretch>
            <a:fillRect/>
          </a:stretch>
        </p:blipFill>
        <p:spPr>
          <a:xfrm>
            <a:off x="8482639" y="4100598"/>
            <a:ext cx="366120" cy="366120"/>
          </a:xfrm>
          <a:prstGeom prst="rect">
            <a:avLst/>
          </a:prstGeom>
        </p:spPr>
      </p:pic>
      <p:pic>
        <p:nvPicPr>
          <p:cNvPr id="210" name="Gráfico 209" descr="Sinos">
            <a:extLst>
              <a:ext uri="{FF2B5EF4-FFF2-40B4-BE49-F238E27FC236}">
                <a16:creationId xmlns:a16="http://schemas.microsoft.com/office/drawing/2014/main" id="{0BE9D406-B0CB-9456-6BD0-CDADF8BB3883}"/>
              </a:ext>
            </a:extLst>
          </p:cNvPr>
          <p:cNvPicPr>
            <a:picLocks noChangeAspect="1"/>
          </p:cNvPicPr>
          <p:nvPr/>
        </p:nvPicPr>
        <p:blipFill>
          <a:blip r:embed="rId5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9"/>
              </a:ext>
            </a:extLst>
          </a:blip>
          <a:stretch>
            <a:fillRect/>
          </a:stretch>
        </p:blipFill>
        <p:spPr>
          <a:xfrm>
            <a:off x="9774537" y="2385294"/>
            <a:ext cx="614728" cy="614728"/>
          </a:xfrm>
          <a:prstGeom prst="rect">
            <a:avLst/>
          </a:prstGeom>
        </p:spPr>
      </p:pic>
      <p:pic>
        <p:nvPicPr>
          <p:cNvPr id="215" name="Gráfico 214" descr="Cone de tráfego">
            <a:extLst>
              <a:ext uri="{FF2B5EF4-FFF2-40B4-BE49-F238E27FC236}">
                <a16:creationId xmlns:a16="http://schemas.microsoft.com/office/drawing/2014/main" id="{64708CEE-BBDC-1514-9AFF-7F3CC5BB84DD}"/>
              </a:ext>
            </a:extLst>
          </p:cNvPr>
          <p:cNvPicPr>
            <a:picLocks noChangeAspect="1"/>
          </p:cNvPicPr>
          <p:nvPr/>
        </p:nvPicPr>
        <p:blipFill>
          <a:blip r:embed="rId5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1"/>
              </a:ext>
            </a:extLst>
          </a:blip>
          <a:stretch>
            <a:fillRect/>
          </a:stretch>
        </p:blipFill>
        <p:spPr>
          <a:xfrm>
            <a:off x="10220356" y="6160143"/>
            <a:ext cx="430509" cy="430509"/>
          </a:xfrm>
          <a:prstGeom prst="rect">
            <a:avLst/>
          </a:prstGeom>
        </p:spPr>
      </p:pic>
      <p:pic>
        <p:nvPicPr>
          <p:cNvPr id="217" name="Gráfico 216" descr="Semáforo">
            <a:extLst>
              <a:ext uri="{FF2B5EF4-FFF2-40B4-BE49-F238E27FC236}">
                <a16:creationId xmlns:a16="http://schemas.microsoft.com/office/drawing/2014/main" id="{683624DA-2D06-E04B-E537-C1D2796A7BAE}"/>
              </a:ext>
            </a:extLst>
          </p:cNvPr>
          <p:cNvPicPr>
            <a:picLocks noChangeAspect="1"/>
          </p:cNvPicPr>
          <p:nvPr/>
        </p:nvPicPr>
        <p:blipFill>
          <a:blip r:embed="rId5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3"/>
              </a:ext>
            </a:extLst>
          </a:blip>
          <a:stretch>
            <a:fillRect/>
          </a:stretch>
        </p:blipFill>
        <p:spPr>
          <a:xfrm>
            <a:off x="10609278" y="6259431"/>
            <a:ext cx="425675" cy="425675"/>
          </a:xfrm>
          <a:prstGeom prst="rect">
            <a:avLst/>
          </a:prstGeom>
        </p:spPr>
      </p:pic>
      <p:pic>
        <p:nvPicPr>
          <p:cNvPr id="220" name="Gráfico 219" descr="Regador">
            <a:extLst>
              <a:ext uri="{FF2B5EF4-FFF2-40B4-BE49-F238E27FC236}">
                <a16:creationId xmlns:a16="http://schemas.microsoft.com/office/drawing/2014/main" id="{CB87A68B-4BFB-534E-C94C-72D96C35B5DB}"/>
              </a:ext>
            </a:extLst>
          </p:cNvPr>
          <p:cNvPicPr>
            <a:picLocks noChangeAspect="1"/>
          </p:cNvPicPr>
          <p:nvPr/>
        </p:nvPicPr>
        <p:blipFill>
          <a:blip r:embed="rId5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5"/>
              </a:ext>
            </a:extLst>
          </a:blip>
          <a:stretch>
            <a:fillRect/>
          </a:stretch>
        </p:blipFill>
        <p:spPr>
          <a:xfrm rot="1092631">
            <a:off x="9657542" y="2837966"/>
            <a:ext cx="914400" cy="914400"/>
          </a:xfrm>
          <a:prstGeom prst="rect">
            <a:avLst/>
          </a:prstGeom>
        </p:spPr>
      </p:pic>
      <p:pic>
        <p:nvPicPr>
          <p:cNvPr id="224" name="Gráfico 223" descr="Volume">
            <a:extLst>
              <a:ext uri="{FF2B5EF4-FFF2-40B4-BE49-F238E27FC236}">
                <a16:creationId xmlns:a16="http://schemas.microsoft.com/office/drawing/2014/main" id="{7EA05BD8-5BD7-F87E-040E-54A9AAC2B9DD}"/>
              </a:ext>
            </a:extLst>
          </p:cNvPr>
          <p:cNvPicPr>
            <a:picLocks noChangeAspect="1"/>
          </p:cNvPicPr>
          <p:nvPr/>
        </p:nvPicPr>
        <p:blipFill>
          <a:blip r:embed="rId5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7"/>
              </a:ext>
            </a:extLst>
          </a:blip>
          <a:stretch>
            <a:fillRect/>
          </a:stretch>
        </p:blipFill>
        <p:spPr>
          <a:xfrm>
            <a:off x="10565780" y="130396"/>
            <a:ext cx="666056" cy="666056"/>
          </a:xfrm>
          <a:prstGeom prst="rect">
            <a:avLst/>
          </a:prstGeom>
        </p:spPr>
      </p:pic>
      <p:pic>
        <p:nvPicPr>
          <p:cNvPr id="227" name="Gráfico 226" descr="Ethernet">
            <a:extLst>
              <a:ext uri="{FF2B5EF4-FFF2-40B4-BE49-F238E27FC236}">
                <a16:creationId xmlns:a16="http://schemas.microsoft.com/office/drawing/2014/main" id="{C8A90585-CD72-56D5-3D1E-BEDB74B91CD5}"/>
              </a:ext>
            </a:extLst>
          </p:cNvPr>
          <p:cNvPicPr>
            <a:picLocks noChangeAspect="1"/>
          </p:cNvPicPr>
          <p:nvPr/>
        </p:nvPicPr>
        <p:blipFill>
          <a:blip r:embed="rId5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9"/>
              </a:ext>
            </a:extLst>
          </a:blip>
          <a:stretch>
            <a:fillRect/>
          </a:stretch>
        </p:blipFill>
        <p:spPr>
          <a:xfrm>
            <a:off x="11336287" y="1734794"/>
            <a:ext cx="684400" cy="684400"/>
          </a:xfrm>
          <a:prstGeom prst="rect">
            <a:avLst/>
          </a:prstGeom>
        </p:spPr>
      </p:pic>
      <p:pic>
        <p:nvPicPr>
          <p:cNvPr id="229" name="Gráfico 228" descr="Américas no globo terrestre">
            <a:extLst>
              <a:ext uri="{FF2B5EF4-FFF2-40B4-BE49-F238E27FC236}">
                <a16:creationId xmlns:a16="http://schemas.microsoft.com/office/drawing/2014/main" id="{A60463D4-CABC-834B-EFD6-5C213EEF564C}"/>
              </a:ext>
            </a:extLst>
          </p:cNvPr>
          <p:cNvPicPr>
            <a:picLocks noChangeAspect="1"/>
          </p:cNvPicPr>
          <p:nvPr/>
        </p:nvPicPr>
        <p:blipFill>
          <a:blip r:embed="rId5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1"/>
              </a:ext>
            </a:extLst>
          </a:blip>
          <a:stretch>
            <a:fillRect/>
          </a:stretch>
        </p:blipFill>
        <p:spPr>
          <a:xfrm>
            <a:off x="9126218" y="3402332"/>
            <a:ext cx="338665" cy="338665"/>
          </a:xfrm>
          <a:prstGeom prst="rect">
            <a:avLst/>
          </a:prstGeom>
        </p:spPr>
      </p:pic>
      <p:pic>
        <p:nvPicPr>
          <p:cNvPr id="233" name="Gráfico 232" descr="Pino">
            <a:extLst>
              <a:ext uri="{FF2B5EF4-FFF2-40B4-BE49-F238E27FC236}">
                <a16:creationId xmlns:a16="http://schemas.microsoft.com/office/drawing/2014/main" id="{DFF94590-D7D8-01CD-F700-66A687028229}"/>
              </a:ext>
            </a:extLst>
          </p:cNvPr>
          <p:cNvPicPr>
            <a:picLocks noChangeAspect="1"/>
          </p:cNvPicPr>
          <p:nvPr/>
        </p:nvPicPr>
        <p:blipFill>
          <a:blip r:embed="rId2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2"/>
              </a:ext>
            </a:extLst>
          </a:blip>
          <a:stretch>
            <a:fillRect/>
          </a:stretch>
        </p:blipFill>
        <p:spPr>
          <a:xfrm>
            <a:off x="7438315" y="4286177"/>
            <a:ext cx="456387" cy="456387"/>
          </a:xfrm>
          <a:prstGeom prst="rect">
            <a:avLst/>
          </a:prstGeom>
        </p:spPr>
      </p:pic>
      <p:pic>
        <p:nvPicPr>
          <p:cNvPr id="235" name="Gráfico 234" descr="Cérebro">
            <a:extLst>
              <a:ext uri="{FF2B5EF4-FFF2-40B4-BE49-F238E27FC236}">
                <a16:creationId xmlns:a16="http://schemas.microsoft.com/office/drawing/2014/main" id="{1A7A8CA2-779E-9CBD-971F-16623CF6BB16}"/>
              </a:ext>
            </a:extLst>
          </p:cNvPr>
          <p:cNvPicPr>
            <a:picLocks noChangeAspect="1"/>
          </p:cNvPicPr>
          <p:nvPr/>
        </p:nvPicPr>
        <p:blipFill>
          <a:blip r:embed="rId5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4"/>
              </a:ext>
            </a:extLst>
          </a:blip>
          <a:stretch>
            <a:fillRect/>
          </a:stretch>
        </p:blipFill>
        <p:spPr>
          <a:xfrm>
            <a:off x="3555774" y="4042797"/>
            <a:ext cx="429891" cy="429891"/>
          </a:xfrm>
          <a:prstGeom prst="rect">
            <a:avLst/>
          </a:prstGeom>
        </p:spPr>
      </p:pic>
      <p:pic>
        <p:nvPicPr>
          <p:cNvPr id="237" name="Gráfico 236" descr="Ambulância">
            <a:extLst>
              <a:ext uri="{FF2B5EF4-FFF2-40B4-BE49-F238E27FC236}">
                <a16:creationId xmlns:a16="http://schemas.microsoft.com/office/drawing/2014/main" id="{83616B90-5FA5-F6F7-853B-842C972CA20B}"/>
              </a:ext>
            </a:extLst>
          </p:cNvPr>
          <p:cNvPicPr>
            <a:picLocks noChangeAspect="1"/>
          </p:cNvPicPr>
          <p:nvPr/>
        </p:nvPicPr>
        <p:blipFill>
          <a:blip r:embed="rId58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6"/>
              </a:ext>
            </a:extLst>
          </a:blip>
          <a:stretch>
            <a:fillRect/>
          </a:stretch>
        </p:blipFill>
        <p:spPr>
          <a:xfrm rot="16200000">
            <a:off x="4455217" y="4304465"/>
            <a:ext cx="460197" cy="460197"/>
          </a:xfrm>
          <a:prstGeom prst="rect">
            <a:avLst/>
          </a:prstGeom>
        </p:spPr>
      </p:pic>
      <p:pic>
        <p:nvPicPr>
          <p:cNvPr id="240" name="Gráfico 239" descr="Funcionário de escritório">
            <a:extLst>
              <a:ext uri="{FF2B5EF4-FFF2-40B4-BE49-F238E27FC236}">
                <a16:creationId xmlns:a16="http://schemas.microsoft.com/office/drawing/2014/main" id="{813D47A0-E959-939C-80FA-F37CCD8C6E8B}"/>
              </a:ext>
            </a:extLst>
          </p:cNvPr>
          <p:cNvPicPr>
            <a:picLocks noChangeAspect="1"/>
          </p:cNvPicPr>
          <p:nvPr/>
        </p:nvPicPr>
        <p:blipFill>
          <a:blip r:embed="rId5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8"/>
              </a:ext>
            </a:extLst>
          </a:blip>
          <a:stretch>
            <a:fillRect/>
          </a:stretch>
        </p:blipFill>
        <p:spPr>
          <a:xfrm>
            <a:off x="8771246" y="2957528"/>
            <a:ext cx="454896" cy="454896"/>
          </a:xfrm>
          <a:prstGeom prst="rect">
            <a:avLst/>
          </a:prstGeom>
        </p:spPr>
      </p:pic>
      <p:pic>
        <p:nvPicPr>
          <p:cNvPr id="243" name="Gráfico 242" descr="Cena de cânion">
            <a:extLst>
              <a:ext uri="{FF2B5EF4-FFF2-40B4-BE49-F238E27FC236}">
                <a16:creationId xmlns:a16="http://schemas.microsoft.com/office/drawing/2014/main" id="{A3E45591-C067-8D26-DA51-62A0E7853877}"/>
              </a:ext>
            </a:extLst>
          </p:cNvPr>
          <p:cNvPicPr>
            <a:picLocks noChangeAspect="1"/>
          </p:cNvPicPr>
          <p:nvPr/>
        </p:nvPicPr>
        <p:blipFill>
          <a:blip r:embed="rId5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0"/>
              </a:ext>
            </a:extLst>
          </a:blip>
          <a:stretch>
            <a:fillRect/>
          </a:stretch>
        </p:blipFill>
        <p:spPr>
          <a:xfrm>
            <a:off x="2979237" y="6022444"/>
            <a:ext cx="418995" cy="418995"/>
          </a:xfrm>
          <a:prstGeom prst="rect">
            <a:avLst/>
          </a:prstGeom>
        </p:spPr>
      </p:pic>
      <p:pic>
        <p:nvPicPr>
          <p:cNvPr id="245" name="Gráfico 244" descr="Cenário de um parque">
            <a:extLst>
              <a:ext uri="{FF2B5EF4-FFF2-40B4-BE49-F238E27FC236}">
                <a16:creationId xmlns:a16="http://schemas.microsoft.com/office/drawing/2014/main" id="{38EE6462-C815-1CF9-A5DA-C42898168B41}"/>
              </a:ext>
            </a:extLst>
          </p:cNvPr>
          <p:cNvPicPr>
            <a:picLocks noChangeAspect="1"/>
          </p:cNvPicPr>
          <p:nvPr/>
        </p:nvPicPr>
        <p:blipFill>
          <a:blip r:embed="rId5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2"/>
              </a:ext>
            </a:extLst>
          </a:blip>
          <a:stretch>
            <a:fillRect/>
          </a:stretch>
        </p:blipFill>
        <p:spPr>
          <a:xfrm flipV="1">
            <a:off x="3851151" y="5955726"/>
            <a:ext cx="437495" cy="936251"/>
          </a:xfrm>
          <a:prstGeom prst="rect">
            <a:avLst/>
          </a:prstGeom>
        </p:spPr>
      </p:pic>
      <p:pic>
        <p:nvPicPr>
          <p:cNvPr id="247" name="Gráfico 246" descr="Cena de deserto">
            <a:extLst>
              <a:ext uri="{FF2B5EF4-FFF2-40B4-BE49-F238E27FC236}">
                <a16:creationId xmlns:a16="http://schemas.microsoft.com/office/drawing/2014/main" id="{D193A8E1-E351-472C-CC53-F5B97C15412E}"/>
              </a:ext>
            </a:extLst>
          </p:cNvPr>
          <p:cNvPicPr>
            <a:picLocks noChangeAspect="1"/>
          </p:cNvPicPr>
          <p:nvPr/>
        </p:nvPicPr>
        <p:blipFill>
          <a:blip r:embed="rId59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4"/>
              </a:ext>
            </a:extLst>
          </a:blip>
          <a:stretch>
            <a:fillRect/>
          </a:stretch>
        </p:blipFill>
        <p:spPr>
          <a:xfrm>
            <a:off x="3800925" y="4691801"/>
            <a:ext cx="456019" cy="456019"/>
          </a:xfrm>
          <a:prstGeom prst="rect">
            <a:avLst/>
          </a:prstGeom>
        </p:spPr>
      </p:pic>
      <p:pic>
        <p:nvPicPr>
          <p:cNvPr id="249" name="Gráfico 248" descr="Cenário com pôr do sol">
            <a:extLst>
              <a:ext uri="{FF2B5EF4-FFF2-40B4-BE49-F238E27FC236}">
                <a16:creationId xmlns:a16="http://schemas.microsoft.com/office/drawing/2014/main" id="{129062BE-73D5-73DB-17D9-9C50BDC2B8B6}"/>
              </a:ext>
            </a:extLst>
          </p:cNvPr>
          <p:cNvPicPr>
            <a:picLocks noChangeAspect="1"/>
          </p:cNvPicPr>
          <p:nvPr/>
        </p:nvPicPr>
        <p:blipFill>
          <a:blip r:embed="rId5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6"/>
              </a:ext>
            </a:extLst>
          </a:blip>
          <a:stretch>
            <a:fillRect/>
          </a:stretch>
        </p:blipFill>
        <p:spPr>
          <a:xfrm>
            <a:off x="8751288" y="7849795"/>
            <a:ext cx="914400" cy="914400"/>
          </a:xfrm>
          <a:prstGeom prst="rect">
            <a:avLst/>
          </a:prstGeom>
        </p:spPr>
      </p:pic>
      <p:pic>
        <p:nvPicPr>
          <p:cNvPr id="252" name="Gráfico 251" descr="Cenário tropical">
            <a:extLst>
              <a:ext uri="{FF2B5EF4-FFF2-40B4-BE49-F238E27FC236}">
                <a16:creationId xmlns:a16="http://schemas.microsoft.com/office/drawing/2014/main" id="{1932C922-7F26-D1AD-6901-44089B1A5015}"/>
              </a:ext>
            </a:extLst>
          </p:cNvPr>
          <p:cNvPicPr>
            <a:picLocks noChangeAspect="1"/>
          </p:cNvPicPr>
          <p:nvPr/>
        </p:nvPicPr>
        <p:blipFill>
          <a:blip r:embed="rId5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8"/>
              </a:ext>
            </a:extLst>
          </a:blip>
          <a:stretch>
            <a:fillRect/>
          </a:stretch>
        </p:blipFill>
        <p:spPr>
          <a:xfrm>
            <a:off x="8901288" y="7999795"/>
            <a:ext cx="914400" cy="914400"/>
          </a:xfrm>
          <a:prstGeom prst="rect">
            <a:avLst/>
          </a:prstGeom>
        </p:spPr>
      </p:pic>
      <p:pic>
        <p:nvPicPr>
          <p:cNvPr id="256" name="Gráfico 255" descr="Chuveiro">
            <a:extLst>
              <a:ext uri="{FF2B5EF4-FFF2-40B4-BE49-F238E27FC236}">
                <a16:creationId xmlns:a16="http://schemas.microsoft.com/office/drawing/2014/main" id="{2C8E89DC-1071-BF2E-F7A1-18511772C2F4}"/>
              </a:ext>
            </a:extLst>
          </p:cNvPr>
          <p:cNvPicPr>
            <a:picLocks noChangeAspect="1"/>
          </p:cNvPicPr>
          <p:nvPr/>
        </p:nvPicPr>
        <p:blipFill>
          <a:blip r:embed="rId59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0"/>
              </a:ext>
            </a:extLst>
          </a:blip>
          <a:stretch>
            <a:fillRect/>
          </a:stretch>
        </p:blipFill>
        <p:spPr>
          <a:xfrm>
            <a:off x="6883213" y="3370419"/>
            <a:ext cx="440147" cy="440147"/>
          </a:xfrm>
          <a:prstGeom prst="rect">
            <a:avLst/>
          </a:prstGeom>
        </p:spPr>
      </p:pic>
      <p:pic>
        <p:nvPicPr>
          <p:cNvPr id="259" name="Gráfico 258" descr="Berço">
            <a:extLst>
              <a:ext uri="{FF2B5EF4-FFF2-40B4-BE49-F238E27FC236}">
                <a16:creationId xmlns:a16="http://schemas.microsoft.com/office/drawing/2014/main" id="{4C852EDB-1E3E-D184-98EE-379B690C62AA}"/>
              </a:ext>
            </a:extLst>
          </p:cNvPr>
          <p:cNvPicPr>
            <a:picLocks noChangeAspect="1"/>
          </p:cNvPicPr>
          <p:nvPr/>
        </p:nvPicPr>
        <p:blipFill>
          <a:blip r:embed="rId6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2"/>
              </a:ext>
            </a:extLst>
          </a:blip>
          <a:stretch>
            <a:fillRect/>
          </a:stretch>
        </p:blipFill>
        <p:spPr>
          <a:xfrm>
            <a:off x="9886761" y="4874661"/>
            <a:ext cx="421415" cy="421415"/>
          </a:xfrm>
          <a:prstGeom prst="rect">
            <a:avLst/>
          </a:prstGeom>
        </p:spPr>
      </p:pic>
      <p:pic>
        <p:nvPicPr>
          <p:cNvPr id="261" name="Gráfico 260" descr="Mesa e cadeiras">
            <a:extLst>
              <a:ext uri="{FF2B5EF4-FFF2-40B4-BE49-F238E27FC236}">
                <a16:creationId xmlns:a16="http://schemas.microsoft.com/office/drawing/2014/main" id="{237045D2-7E3E-1201-E9FF-E78128BE9104}"/>
              </a:ext>
            </a:extLst>
          </p:cNvPr>
          <p:cNvPicPr>
            <a:picLocks noChangeAspect="1"/>
          </p:cNvPicPr>
          <p:nvPr/>
        </p:nvPicPr>
        <p:blipFill>
          <a:blip r:embed="rId60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4"/>
              </a:ext>
            </a:extLst>
          </a:blip>
          <a:stretch>
            <a:fillRect/>
          </a:stretch>
        </p:blipFill>
        <p:spPr>
          <a:xfrm>
            <a:off x="9233798" y="6349860"/>
            <a:ext cx="452756" cy="452756"/>
          </a:xfrm>
          <a:prstGeom prst="rect">
            <a:avLst/>
          </a:prstGeom>
        </p:spPr>
      </p:pic>
      <p:pic>
        <p:nvPicPr>
          <p:cNvPr id="264" name="Gráfico 263" descr="Teia de aranha">
            <a:extLst>
              <a:ext uri="{FF2B5EF4-FFF2-40B4-BE49-F238E27FC236}">
                <a16:creationId xmlns:a16="http://schemas.microsoft.com/office/drawing/2014/main" id="{E96CD84D-662C-2AEE-4E40-B1660FF911C0}"/>
              </a:ext>
            </a:extLst>
          </p:cNvPr>
          <p:cNvPicPr>
            <a:picLocks noChangeAspect="1"/>
          </p:cNvPicPr>
          <p:nvPr/>
        </p:nvPicPr>
        <p:blipFill>
          <a:blip r:embed="rId6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6"/>
              </a:ext>
            </a:extLst>
          </a:blip>
          <a:stretch>
            <a:fillRect/>
          </a:stretch>
        </p:blipFill>
        <p:spPr>
          <a:xfrm>
            <a:off x="7654523" y="4913153"/>
            <a:ext cx="489416" cy="489416"/>
          </a:xfrm>
          <a:prstGeom prst="rect">
            <a:avLst/>
          </a:prstGeom>
        </p:spPr>
      </p:pic>
      <p:pic>
        <p:nvPicPr>
          <p:cNvPr id="266" name="Gráfico 265" descr="Cometa">
            <a:extLst>
              <a:ext uri="{FF2B5EF4-FFF2-40B4-BE49-F238E27FC236}">
                <a16:creationId xmlns:a16="http://schemas.microsoft.com/office/drawing/2014/main" id="{5662778D-E0D3-8852-490F-0527FD702E88}"/>
              </a:ext>
            </a:extLst>
          </p:cNvPr>
          <p:cNvPicPr>
            <a:picLocks noChangeAspect="1"/>
          </p:cNvPicPr>
          <p:nvPr/>
        </p:nvPicPr>
        <p:blipFill>
          <a:blip r:embed="rId60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8"/>
              </a:ext>
            </a:extLst>
          </a:blip>
          <a:stretch>
            <a:fillRect/>
          </a:stretch>
        </p:blipFill>
        <p:spPr>
          <a:xfrm rot="19490892">
            <a:off x="4772893" y="4957895"/>
            <a:ext cx="878753" cy="684297"/>
          </a:xfrm>
          <a:prstGeom prst="rect">
            <a:avLst/>
          </a:prstGeom>
        </p:spPr>
      </p:pic>
      <p:pic>
        <p:nvPicPr>
          <p:cNvPr id="268" name="Gráfico 267" descr="Mão averta com uma planta">
            <a:extLst>
              <a:ext uri="{FF2B5EF4-FFF2-40B4-BE49-F238E27FC236}">
                <a16:creationId xmlns:a16="http://schemas.microsoft.com/office/drawing/2014/main" id="{598D6A97-8CFA-2BD4-CF99-7D3F0C4DCBCD}"/>
              </a:ext>
            </a:extLst>
          </p:cNvPr>
          <p:cNvPicPr>
            <a:picLocks noChangeAspect="1"/>
          </p:cNvPicPr>
          <p:nvPr/>
        </p:nvPicPr>
        <p:blipFill>
          <a:blip r:embed="rId6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0"/>
              </a:ext>
            </a:extLst>
          </a:blip>
          <a:stretch>
            <a:fillRect/>
          </a:stretch>
        </p:blipFill>
        <p:spPr>
          <a:xfrm>
            <a:off x="9952822" y="3655396"/>
            <a:ext cx="437987" cy="437987"/>
          </a:xfrm>
          <a:prstGeom prst="rect">
            <a:avLst/>
          </a:prstGeom>
        </p:spPr>
      </p:pic>
      <p:pic>
        <p:nvPicPr>
          <p:cNvPr id="271" name="Gráfico 270" descr="Onda">
            <a:extLst>
              <a:ext uri="{FF2B5EF4-FFF2-40B4-BE49-F238E27FC236}">
                <a16:creationId xmlns:a16="http://schemas.microsoft.com/office/drawing/2014/main" id="{078288BE-443E-F737-45C1-8E086D3257C6}"/>
              </a:ext>
            </a:extLst>
          </p:cNvPr>
          <p:cNvPicPr>
            <a:picLocks noChangeAspect="1"/>
          </p:cNvPicPr>
          <p:nvPr/>
        </p:nvPicPr>
        <p:blipFill>
          <a:blip r:embed="rId6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2"/>
              </a:ext>
            </a:extLst>
          </a:blip>
          <a:stretch>
            <a:fillRect/>
          </a:stretch>
        </p:blipFill>
        <p:spPr>
          <a:xfrm>
            <a:off x="3027131" y="1402056"/>
            <a:ext cx="313109" cy="313109"/>
          </a:xfrm>
          <a:prstGeom prst="rect">
            <a:avLst/>
          </a:prstGeom>
        </p:spPr>
      </p:pic>
      <p:pic>
        <p:nvPicPr>
          <p:cNvPr id="276" name="Gráfico 275" descr="Cenário tropical">
            <a:extLst>
              <a:ext uri="{FF2B5EF4-FFF2-40B4-BE49-F238E27FC236}">
                <a16:creationId xmlns:a16="http://schemas.microsoft.com/office/drawing/2014/main" id="{65510639-4E3E-7DFE-AC83-0106E0BAAF04}"/>
              </a:ext>
            </a:extLst>
          </p:cNvPr>
          <p:cNvPicPr>
            <a:picLocks noChangeAspect="1"/>
          </p:cNvPicPr>
          <p:nvPr/>
        </p:nvPicPr>
        <p:blipFill>
          <a:blip r:embed="rId5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8"/>
              </a:ext>
            </a:extLst>
          </a:blip>
          <a:stretch>
            <a:fillRect/>
          </a:stretch>
        </p:blipFill>
        <p:spPr>
          <a:xfrm>
            <a:off x="3333324" y="1395716"/>
            <a:ext cx="636953" cy="636953"/>
          </a:xfrm>
          <a:prstGeom prst="rect">
            <a:avLst/>
          </a:prstGeom>
        </p:spPr>
      </p:pic>
      <p:pic>
        <p:nvPicPr>
          <p:cNvPr id="278" name="Gráfico 277" descr="Maleta">
            <a:extLst>
              <a:ext uri="{FF2B5EF4-FFF2-40B4-BE49-F238E27FC236}">
                <a16:creationId xmlns:a16="http://schemas.microsoft.com/office/drawing/2014/main" id="{A9A6856F-EA06-EA67-FB6F-67FDC1D0AE26}"/>
              </a:ext>
            </a:extLst>
          </p:cNvPr>
          <p:cNvPicPr>
            <a:picLocks noChangeAspect="1"/>
          </p:cNvPicPr>
          <p:nvPr/>
        </p:nvPicPr>
        <p:blipFill>
          <a:blip r:embed="rId6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4"/>
              </a:ext>
            </a:extLst>
          </a:blip>
          <a:stretch>
            <a:fillRect/>
          </a:stretch>
        </p:blipFill>
        <p:spPr>
          <a:xfrm>
            <a:off x="11263064" y="4526721"/>
            <a:ext cx="384258" cy="384258"/>
          </a:xfrm>
          <a:prstGeom prst="rect">
            <a:avLst/>
          </a:prstGeom>
        </p:spPr>
      </p:pic>
      <p:pic>
        <p:nvPicPr>
          <p:cNvPr id="281" name="Gráfico 280" descr="Sapato de salto alto">
            <a:extLst>
              <a:ext uri="{FF2B5EF4-FFF2-40B4-BE49-F238E27FC236}">
                <a16:creationId xmlns:a16="http://schemas.microsoft.com/office/drawing/2014/main" id="{95CDF8BB-2978-2BD5-1A97-F9AC334D2FF1}"/>
              </a:ext>
            </a:extLst>
          </p:cNvPr>
          <p:cNvPicPr>
            <a:picLocks noChangeAspect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5"/>
              </a:ext>
            </a:extLst>
          </a:blip>
          <a:stretch>
            <a:fillRect/>
          </a:stretch>
        </p:blipFill>
        <p:spPr>
          <a:xfrm>
            <a:off x="10912331" y="3166769"/>
            <a:ext cx="530338" cy="530338"/>
          </a:xfrm>
          <a:prstGeom prst="rect">
            <a:avLst/>
          </a:prstGeom>
        </p:spPr>
      </p:pic>
      <p:pic>
        <p:nvPicPr>
          <p:cNvPr id="283" name="Gráfico 282" descr="Luvas">
            <a:extLst>
              <a:ext uri="{FF2B5EF4-FFF2-40B4-BE49-F238E27FC236}">
                <a16:creationId xmlns:a16="http://schemas.microsoft.com/office/drawing/2014/main" id="{FECD7B11-9394-03B7-BDEA-04F8EA8FCB38}"/>
              </a:ext>
            </a:extLst>
          </p:cNvPr>
          <p:cNvPicPr>
            <a:picLocks noChangeAspect="1"/>
          </p:cNvPicPr>
          <p:nvPr/>
        </p:nvPicPr>
        <p:blipFill>
          <a:blip r:embed="rId6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7"/>
              </a:ext>
            </a:extLst>
          </a:blip>
          <a:stretch>
            <a:fillRect/>
          </a:stretch>
        </p:blipFill>
        <p:spPr>
          <a:xfrm>
            <a:off x="3329209" y="3580893"/>
            <a:ext cx="411160" cy="411160"/>
          </a:xfrm>
          <a:prstGeom prst="rect">
            <a:avLst/>
          </a:prstGeom>
        </p:spPr>
      </p:pic>
      <p:pic>
        <p:nvPicPr>
          <p:cNvPr id="286" name="Gráfico 285" descr="Vestido">
            <a:extLst>
              <a:ext uri="{FF2B5EF4-FFF2-40B4-BE49-F238E27FC236}">
                <a16:creationId xmlns:a16="http://schemas.microsoft.com/office/drawing/2014/main" id="{43688A8C-27A5-E6D2-D2F5-68D1FE0D958B}"/>
              </a:ext>
            </a:extLst>
          </p:cNvPr>
          <p:cNvPicPr>
            <a:picLocks noChangeAspect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8"/>
              </a:ext>
            </a:extLst>
          </a:blip>
          <a:stretch>
            <a:fillRect/>
          </a:stretch>
        </p:blipFill>
        <p:spPr>
          <a:xfrm>
            <a:off x="8908511" y="5450563"/>
            <a:ext cx="526423" cy="526423"/>
          </a:xfrm>
          <a:prstGeom prst="rect">
            <a:avLst/>
          </a:prstGeom>
        </p:spPr>
      </p:pic>
      <p:pic>
        <p:nvPicPr>
          <p:cNvPr id="289" name="Gráfico 288" descr="Boné de beisebol">
            <a:extLst>
              <a:ext uri="{FF2B5EF4-FFF2-40B4-BE49-F238E27FC236}">
                <a16:creationId xmlns:a16="http://schemas.microsoft.com/office/drawing/2014/main" id="{89396C64-64AD-218A-EFA2-6465EB3C5753}"/>
              </a:ext>
            </a:extLst>
          </p:cNvPr>
          <p:cNvPicPr>
            <a:picLocks noChangeAspect="1"/>
          </p:cNvPicPr>
          <p:nvPr/>
        </p:nvPicPr>
        <p:blipFill>
          <a:blip r:embed="rId2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9"/>
              </a:ext>
            </a:extLst>
          </a:blip>
          <a:stretch>
            <a:fillRect/>
          </a:stretch>
        </p:blipFill>
        <p:spPr>
          <a:xfrm>
            <a:off x="10159611" y="1719095"/>
            <a:ext cx="548526" cy="548526"/>
          </a:xfrm>
          <a:prstGeom prst="rect">
            <a:avLst/>
          </a:prstGeom>
        </p:spPr>
      </p:pic>
      <p:pic>
        <p:nvPicPr>
          <p:cNvPr id="293" name="Gráfico 292" descr="Meia">
            <a:extLst>
              <a:ext uri="{FF2B5EF4-FFF2-40B4-BE49-F238E27FC236}">
                <a16:creationId xmlns:a16="http://schemas.microsoft.com/office/drawing/2014/main" id="{16DFD914-2BB3-27DD-E46E-3BB7D2A8F9D8}"/>
              </a:ext>
            </a:extLst>
          </p:cNvPr>
          <p:cNvPicPr>
            <a:picLocks noChangeAspect="1"/>
          </p:cNvPicPr>
          <p:nvPr/>
        </p:nvPicPr>
        <p:blipFill>
          <a:blip r:embed="rId6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1"/>
              </a:ext>
            </a:extLst>
          </a:blip>
          <a:stretch>
            <a:fillRect/>
          </a:stretch>
        </p:blipFill>
        <p:spPr>
          <a:xfrm>
            <a:off x="8625097" y="5524113"/>
            <a:ext cx="431613" cy="431613"/>
          </a:xfrm>
          <a:prstGeom prst="rect">
            <a:avLst/>
          </a:prstGeom>
        </p:spPr>
      </p:pic>
      <p:pic>
        <p:nvPicPr>
          <p:cNvPr id="295" name="Gráfico 294" descr="Carro elétrico">
            <a:extLst>
              <a:ext uri="{FF2B5EF4-FFF2-40B4-BE49-F238E27FC236}">
                <a16:creationId xmlns:a16="http://schemas.microsoft.com/office/drawing/2014/main" id="{38CEAD70-6FEB-FCF5-F9DF-0FB9CDB87C4A}"/>
              </a:ext>
            </a:extLst>
          </p:cNvPr>
          <p:cNvPicPr>
            <a:picLocks noChangeAspect="1"/>
          </p:cNvPicPr>
          <p:nvPr/>
        </p:nvPicPr>
        <p:blipFill>
          <a:blip r:embed="rId6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3"/>
              </a:ext>
            </a:extLst>
          </a:blip>
          <a:stretch>
            <a:fillRect/>
          </a:stretch>
        </p:blipFill>
        <p:spPr>
          <a:xfrm>
            <a:off x="5149101" y="2566516"/>
            <a:ext cx="556985" cy="556985"/>
          </a:xfrm>
          <a:prstGeom prst="rect">
            <a:avLst/>
          </a:prstGeom>
        </p:spPr>
      </p:pic>
      <p:pic>
        <p:nvPicPr>
          <p:cNvPr id="297" name="Gráfico 296" descr="Lâmpada">
            <a:extLst>
              <a:ext uri="{FF2B5EF4-FFF2-40B4-BE49-F238E27FC236}">
                <a16:creationId xmlns:a16="http://schemas.microsoft.com/office/drawing/2014/main" id="{CD990F8E-7C38-95DC-8F71-C3B4CED4E036}"/>
              </a:ext>
            </a:extLst>
          </p:cNvPr>
          <p:cNvPicPr>
            <a:picLocks noChangeAspect="1"/>
          </p:cNvPicPr>
          <p:nvPr/>
        </p:nvPicPr>
        <p:blipFill>
          <a:blip r:embed="rId6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5"/>
              </a:ext>
            </a:extLst>
          </a:blip>
          <a:stretch>
            <a:fillRect/>
          </a:stretch>
        </p:blipFill>
        <p:spPr>
          <a:xfrm>
            <a:off x="7484499" y="2429180"/>
            <a:ext cx="914400" cy="914400"/>
          </a:xfrm>
          <a:prstGeom prst="rect">
            <a:avLst/>
          </a:prstGeom>
        </p:spPr>
      </p:pic>
      <p:pic>
        <p:nvPicPr>
          <p:cNvPr id="299" name="Gráfico 298" descr="Alvo">
            <a:extLst>
              <a:ext uri="{FF2B5EF4-FFF2-40B4-BE49-F238E27FC236}">
                <a16:creationId xmlns:a16="http://schemas.microsoft.com/office/drawing/2014/main" id="{CEB09654-0A21-3CC1-C162-1C8215610AEE}"/>
              </a:ext>
            </a:extLst>
          </p:cNvPr>
          <p:cNvPicPr>
            <a:picLocks noChangeAspect="1"/>
          </p:cNvPicPr>
          <p:nvPr/>
        </p:nvPicPr>
        <p:blipFill>
          <a:blip r:embed="rId6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7"/>
              </a:ext>
            </a:extLst>
          </a:blip>
          <a:stretch>
            <a:fillRect/>
          </a:stretch>
        </p:blipFill>
        <p:spPr>
          <a:xfrm>
            <a:off x="7931684" y="1700139"/>
            <a:ext cx="514319" cy="514319"/>
          </a:xfrm>
          <a:prstGeom prst="rect">
            <a:avLst/>
          </a:prstGeom>
        </p:spPr>
      </p:pic>
      <p:pic>
        <p:nvPicPr>
          <p:cNvPr id="305" name="Gráfico 304" descr="Estetoscópio">
            <a:extLst>
              <a:ext uri="{FF2B5EF4-FFF2-40B4-BE49-F238E27FC236}">
                <a16:creationId xmlns:a16="http://schemas.microsoft.com/office/drawing/2014/main" id="{0EF74E46-78CB-2F08-CF7A-F7D9C3C29155}"/>
              </a:ext>
            </a:extLst>
          </p:cNvPr>
          <p:cNvPicPr>
            <a:picLocks noChangeAspect="1"/>
          </p:cNvPicPr>
          <p:nvPr/>
        </p:nvPicPr>
        <p:blipFill>
          <a:blip r:embed="rId6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9"/>
              </a:ext>
            </a:extLst>
          </a:blip>
          <a:stretch>
            <a:fillRect/>
          </a:stretch>
        </p:blipFill>
        <p:spPr>
          <a:xfrm>
            <a:off x="7624105" y="3669575"/>
            <a:ext cx="585840" cy="585840"/>
          </a:xfrm>
          <a:prstGeom prst="rect">
            <a:avLst/>
          </a:prstGeom>
        </p:spPr>
      </p:pic>
      <p:pic>
        <p:nvPicPr>
          <p:cNvPr id="309" name="Gráfico 308" descr="Antártica">
            <a:extLst>
              <a:ext uri="{FF2B5EF4-FFF2-40B4-BE49-F238E27FC236}">
                <a16:creationId xmlns:a16="http://schemas.microsoft.com/office/drawing/2014/main" id="{36A69888-C6CC-F73B-620E-3F2702B20A65}"/>
              </a:ext>
            </a:extLst>
          </p:cNvPr>
          <p:cNvPicPr>
            <a:picLocks noChangeAspect="1"/>
          </p:cNvPicPr>
          <p:nvPr/>
        </p:nvPicPr>
        <p:blipFill>
          <a:blip r:embed="rId6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1"/>
              </a:ext>
            </a:extLst>
          </a:blip>
          <a:stretch>
            <a:fillRect/>
          </a:stretch>
        </p:blipFill>
        <p:spPr>
          <a:xfrm>
            <a:off x="5445156" y="5163354"/>
            <a:ext cx="477167" cy="477167"/>
          </a:xfrm>
          <a:prstGeom prst="rect">
            <a:avLst/>
          </a:prstGeom>
        </p:spPr>
      </p:pic>
      <p:pic>
        <p:nvPicPr>
          <p:cNvPr id="313" name="Gráfico 312" descr="Mulher com bengala">
            <a:extLst>
              <a:ext uri="{FF2B5EF4-FFF2-40B4-BE49-F238E27FC236}">
                <a16:creationId xmlns:a16="http://schemas.microsoft.com/office/drawing/2014/main" id="{9AF84A17-986C-B7B8-5AF4-959BBC029D17}"/>
              </a:ext>
            </a:extLst>
          </p:cNvPr>
          <p:cNvPicPr>
            <a:picLocks noChangeAspect="1"/>
          </p:cNvPicPr>
          <p:nvPr/>
        </p:nvPicPr>
        <p:blipFill>
          <a:blip r:embed="rId6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3"/>
              </a:ext>
            </a:extLst>
          </a:blip>
          <a:stretch>
            <a:fillRect/>
          </a:stretch>
        </p:blipFill>
        <p:spPr>
          <a:xfrm>
            <a:off x="7591325" y="3264495"/>
            <a:ext cx="399948" cy="399948"/>
          </a:xfrm>
          <a:prstGeom prst="rect">
            <a:avLst/>
          </a:prstGeom>
        </p:spPr>
      </p:pic>
      <p:pic>
        <p:nvPicPr>
          <p:cNvPr id="317" name="Gráfico 316" descr="Professor">
            <a:extLst>
              <a:ext uri="{FF2B5EF4-FFF2-40B4-BE49-F238E27FC236}">
                <a16:creationId xmlns:a16="http://schemas.microsoft.com/office/drawing/2014/main" id="{712F7483-E543-AE8F-372F-3EE85517851A}"/>
              </a:ext>
            </a:extLst>
          </p:cNvPr>
          <p:cNvPicPr>
            <a:picLocks noChangeAspect="1"/>
          </p:cNvPicPr>
          <p:nvPr/>
        </p:nvPicPr>
        <p:blipFill>
          <a:blip r:embed="rId6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5"/>
              </a:ext>
            </a:extLst>
          </a:blip>
          <a:stretch>
            <a:fillRect/>
          </a:stretch>
        </p:blipFill>
        <p:spPr>
          <a:xfrm>
            <a:off x="8191966" y="1993358"/>
            <a:ext cx="569310" cy="569310"/>
          </a:xfrm>
          <a:prstGeom prst="rect">
            <a:avLst/>
          </a:prstGeom>
        </p:spPr>
      </p:pic>
      <p:pic>
        <p:nvPicPr>
          <p:cNvPr id="385" name="Gráfico 384" descr="Pesquisar">
            <a:extLst>
              <a:ext uri="{FF2B5EF4-FFF2-40B4-BE49-F238E27FC236}">
                <a16:creationId xmlns:a16="http://schemas.microsoft.com/office/drawing/2014/main" id="{0D71826C-A8AB-C1DF-F153-7AA0B90E0415}"/>
              </a:ext>
            </a:extLst>
          </p:cNvPr>
          <p:cNvPicPr>
            <a:picLocks noChangeAspect="1"/>
          </p:cNvPicPr>
          <p:nvPr/>
        </p:nvPicPr>
        <p:blipFill>
          <a:blip r:embed="rId6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7"/>
              </a:ext>
            </a:extLst>
          </a:blip>
          <a:stretch>
            <a:fillRect/>
          </a:stretch>
        </p:blipFill>
        <p:spPr>
          <a:xfrm>
            <a:off x="9771077" y="715189"/>
            <a:ext cx="521003" cy="521003"/>
          </a:xfrm>
          <a:prstGeom prst="rect">
            <a:avLst/>
          </a:prstGeom>
        </p:spPr>
      </p:pic>
      <p:pic>
        <p:nvPicPr>
          <p:cNvPr id="388" name="Gráfico 387" descr="Manual">
            <a:extLst>
              <a:ext uri="{FF2B5EF4-FFF2-40B4-BE49-F238E27FC236}">
                <a16:creationId xmlns:a16="http://schemas.microsoft.com/office/drawing/2014/main" id="{617F2CDC-A044-4053-8C19-9CF6B1076C31}"/>
              </a:ext>
            </a:extLst>
          </p:cNvPr>
          <p:cNvPicPr>
            <a:picLocks noChangeAspect="1"/>
          </p:cNvPicPr>
          <p:nvPr/>
        </p:nvPicPr>
        <p:blipFill>
          <a:blip r:embed="rId6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9"/>
              </a:ext>
            </a:extLst>
          </a:blip>
          <a:stretch>
            <a:fillRect/>
          </a:stretch>
        </p:blipFill>
        <p:spPr>
          <a:xfrm>
            <a:off x="8634231" y="146404"/>
            <a:ext cx="394912" cy="394912"/>
          </a:xfrm>
          <a:prstGeom prst="rect">
            <a:avLst/>
          </a:prstGeom>
        </p:spPr>
      </p:pic>
      <p:pic>
        <p:nvPicPr>
          <p:cNvPr id="391" name="Gráfico 390" descr="Banco de dados">
            <a:extLst>
              <a:ext uri="{FF2B5EF4-FFF2-40B4-BE49-F238E27FC236}">
                <a16:creationId xmlns:a16="http://schemas.microsoft.com/office/drawing/2014/main" id="{2761D719-834C-3BB8-4A52-E0BFDE79513D}"/>
              </a:ext>
            </a:extLst>
          </p:cNvPr>
          <p:cNvPicPr>
            <a:picLocks noChangeAspect="1"/>
          </p:cNvPicPr>
          <p:nvPr/>
        </p:nvPicPr>
        <p:blipFill>
          <a:blip r:embed="rId6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1"/>
              </a:ext>
            </a:extLst>
          </a:blip>
          <a:stretch>
            <a:fillRect/>
          </a:stretch>
        </p:blipFill>
        <p:spPr>
          <a:xfrm>
            <a:off x="9722582" y="6005560"/>
            <a:ext cx="344877" cy="344877"/>
          </a:xfrm>
          <a:prstGeom prst="rect">
            <a:avLst/>
          </a:prstGeom>
        </p:spPr>
      </p:pic>
      <p:pic>
        <p:nvPicPr>
          <p:cNvPr id="393" name="Gráfico 392" descr="Engrenagem única">
            <a:extLst>
              <a:ext uri="{FF2B5EF4-FFF2-40B4-BE49-F238E27FC236}">
                <a16:creationId xmlns:a16="http://schemas.microsoft.com/office/drawing/2014/main" id="{DA19018D-81C2-0D10-4524-401F4DE2D136}"/>
              </a:ext>
            </a:extLst>
          </p:cNvPr>
          <p:cNvPicPr>
            <a:picLocks noChangeAspect="1"/>
          </p:cNvPicPr>
          <p:nvPr/>
        </p:nvPicPr>
        <p:blipFill>
          <a:blip r:embed="rId6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3"/>
              </a:ext>
            </a:extLst>
          </a:blip>
          <a:stretch>
            <a:fillRect/>
          </a:stretch>
        </p:blipFill>
        <p:spPr>
          <a:xfrm>
            <a:off x="7762893" y="4506890"/>
            <a:ext cx="539544" cy="539544"/>
          </a:xfrm>
          <a:prstGeom prst="rect">
            <a:avLst/>
          </a:prstGeom>
        </p:spPr>
      </p:pic>
      <p:pic>
        <p:nvPicPr>
          <p:cNvPr id="397" name="Gráfico 396" descr="Linguagem de sinais">
            <a:extLst>
              <a:ext uri="{FF2B5EF4-FFF2-40B4-BE49-F238E27FC236}">
                <a16:creationId xmlns:a16="http://schemas.microsoft.com/office/drawing/2014/main" id="{A6B8A151-0489-98F7-9D89-1088E294438B}"/>
              </a:ext>
            </a:extLst>
          </p:cNvPr>
          <p:cNvPicPr>
            <a:picLocks noChangeAspect="1"/>
          </p:cNvPicPr>
          <p:nvPr/>
        </p:nvPicPr>
        <p:blipFill>
          <a:blip r:embed="rId6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5"/>
              </a:ext>
            </a:extLst>
          </a:blip>
          <a:stretch>
            <a:fillRect/>
          </a:stretch>
        </p:blipFill>
        <p:spPr>
          <a:xfrm>
            <a:off x="7346587" y="5117438"/>
            <a:ext cx="384338" cy="384338"/>
          </a:xfrm>
          <a:prstGeom prst="rect">
            <a:avLst/>
          </a:prstGeom>
        </p:spPr>
      </p:pic>
      <p:pic>
        <p:nvPicPr>
          <p:cNvPr id="401" name="Gráfico 400" descr="Braille">
            <a:extLst>
              <a:ext uri="{FF2B5EF4-FFF2-40B4-BE49-F238E27FC236}">
                <a16:creationId xmlns:a16="http://schemas.microsoft.com/office/drawing/2014/main" id="{093E3462-91A2-A5A5-39E2-842A93C7E433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6558096" y="3589646"/>
            <a:ext cx="496044" cy="496044"/>
          </a:xfrm>
          <a:prstGeom prst="rect">
            <a:avLst/>
          </a:prstGeom>
        </p:spPr>
      </p:pic>
      <p:pic>
        <p:nvPicPr>
          <p:cNvPr id="405" name="Gráfico 404" descr="Medidor">
            <a:extLst>
              <a:ext uri="{FF2B5EF4-FFF2-40B4-BE49-F238E27FC236}">
                <a16:creationId xmlns:a16="http://schemas.microsoft.com/office/drawing/2014/main" id="{55231A04-1ECC-114C-A5A1-518397B2D3A5}"/>
              </a:ext>
            </a:extLst>
          </p:cNvPr>
          <p:cNvPicPr>
            <a:picLocks noChangeAspect="1"/>
          </p:cNvPicPr>
          <p:nvPr/>
        </p:nvPicPr>
        <p:blipFill>
          <a:blip r:embed="rId6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9"/>
              </a:ext>
            </a:extLst>
          </a:blip>
          <a:stretch>
            <a:fillRect/>
          </a:stretch>
        </p:blipFill>
        <p:spPr>
          <a:xfrm>
            <a:off x="7933605" y="3111368"/>
            <a:ext cx="556834" cy="556834"/>
          </a:xfrm>
          <a:prstGeom prst="rect">
            <a:avLst/>
          </a:prstGeom>
        </p:spPr>
      </p:pic>
      <p:pic>
        <p:nvPicPr>
          <p:cNvPr id="407" name="Gráfico 406" descr="Alvo">
            <a:extLst>
              <a:ext uri="{FF2B5EF4-FFF2-40B4-BE49-F238E27FC236}">
                <a16:creationId xmlns:a16="http://schemas.microsoft.com/office/drawing/2014/main" id="{98CC9955-B3FB-EC7C-8125-829E5FEACCCB}"/>
              </a:ext>
            </a:extLst>
          </p:cNvPr>
          <p:cNvPicPr>
            <a:picLocks noChangeAspect="1"/>
          </p:cNvPicPr>
          <p:nvPr/>
        </p:nvPicPr>
        <p:blipFill>
          <a:blip r:embed="rId6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7"/>
              </a:ext>
            </a:extLst>
          </a:blip>
          <a:stretch>
            <a:fillRect/>
          </a:stretch>
        </p:blipFill>
        <p:spPr>
          <a:xfrm>
            <a:off x="5494163" y="4314463"/>
            <a:ext cx="510695" cy="510695"/>
          </a:xfrm>
          <a:prstGeom prst="rect">
            <a:avLst/>
          </a:prstGeom>
        </p:spPr>
      </p:pic>
      <p:pic>
        <p:nvPicPr>
          <p:cNvPr id="409" name="Gráfico 408" descr="Braille">
            <a:extLst>
              <a:ext uri="{FF2B5EF4-FFF2-40B4-BE49-F238E27FC236}">
                <a16:creationId xmlns:a16="http://schemas.microsoft.com/office/drawing/2014/main" id="{7D021660-3953-DB96-E8BF-8018DEDADE50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10241202" y="2149918"/>
            <a:ext cx="496044" cy="496044"/>
          </a:xfrm>
          <a:prstGeom prst="rect">
            <a:avLst/>
          </a:prstGeom>
        </p:spPr>
      </p:pic>
      <p:pic>
        <p:nvPicPr>
          <p:cNvPr id="410" name="Gráfico 409" descr="Braille">
            <a:extLst>
              <a:ext uri="{FF2B5EF4-FFF2-40B4-BE49-F238E27FC236}">
                <a16:creationId xmlns:a16="http://schemas.microsoft.com/office/drawing/2014/main" id="{8D8549C7-7AC3-DF0E-14C2-8614908B105B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7403987" y="4623829"/>
            <a:ext cx="496044" cy="496044"/>
          </a:xfrm>
          <a:prstGeom prst="rect">
            <a:avLst/>
          </a:prstGeom>
        </p:spPr>
      </p:pic>
      <p:pic>
        <p:nvPicPr>
          <p:cNvPr id="413" name="Gráfico 412" descr="Casa">
            <a:extLst>
              <a:ext uri="{FF2B5EF4-FFF2-40B4-BE49-F238E27FC236}">
                <a16:creationId xmlns:a16="http://schemas.microsoft.com/office/drawing/2014/main" id="{A840FB35-0BFD-735B-9E3E-D0558C8D39E9}"/>
              </a:ext>
            </a:extLst>
          </p:cNvPr>
          <p:cNvPicPr>
            <a:picLocks noChangeAspect="1"/>
          </p:cNvPicPr>
          <p:nvPr/>
        </p:nvPicPr>
        <p:blipFill>
          <a:blip r:embed="rId6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1"/>
              </a:ext>
            </a:extLst>
          </a:blip>
          <a:stretch>
            <a:fillRect/>
          </a:stretch>
        </p:blipFill>
        <p:spPr>
          <a:xfrm>
            <a:off x="1406076" y="4923084"/>
            <a:ext cx="733172" cy="733172"/>
          </a:xfrm>
          <a:prstGeom prst="rect">
            <a:avLst/>
          </a:prstGeom>
        </p:spPr>
      </p:pic>
      <p:pic>
        <p:nvPicPr>
          <p:cNvPr id="415" name="Gráfico 414" descr="Borracha">
            <a:extLst>
              <a:ext uri="{FF2B5EF4-FFF2-40B4-BE49-F238E27FC236}">
                <a16:creationId xmlns:a16="http://schemas.microsoft.com/office/drawing/2014/main" id="{9EA5492F-4633-991F-2A60-DC3BE72651C3}"/>
              </a:ext>
            </a:extLst>
          </p:cNvPr>
          <p:cNvPicPr>
            <a:picLocks noChangeAspect="1"/>
          </p:cNvPicPr>
          <p:nvPr/>
        </p:nvPicPr>
        <p:blipFill>
          <a:blip r:embed="rId6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3"/>
              </a:ext>
            </a:extLst>
          </a:blip>
          <a:stretch>
            <a:fillRect/>
          </a:stretch>
        </p:blipFill>
        <p:spPr>
          <a:xfrm>
            <a:off x="5482806" y="2921704"/>
            <a:ext cx="487331" cy="487331"/>
          </a:xfrm>
          <a:prstGeom prst="rect">
            <a:avLst/>
          </a:prstGeom>
        </p:spPr>
      </p:pic>
      <p:pic>
        <p:nvPicPr>
          <p:cNvPr id="418" name="Gráfico 417" descr="Régua">
            <a:extLst>
              <a:ext uri="{FF2B5EF4-FFF2-40B4-BE49-F238E27FC236}">
                <a16:creationId xmlns:a16="http://schemas.microsoft.com/office/drawing/2014/main" id="{5F90F7FC-9053-3FC5-D901-4E87367C5360}"/>
              </a:ext>
            </a:extLst>
          </p:cNvPr>
          <p:cNvPicPr>
            <a:picLocks noChangeAspect="1"/>
          </p:cNvPicPr>
          <p:nvPr/>
        </p:nvPicPr>
        <p:blipFill>
          <a:blip r:embed="rId6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5"/>
              </a:ext>
            </a:extLst>
          </a:blip>
          <a:stretch>
            <a:fillRect/>
          </a:stretch>
        </p:blipFill>
        <p:spPr>
          <a:xfrm>
            <a:off x="1401465" y="4794726"/>
            <a:ext cx="464181" cy="464181"/>
          </a:xfrm>
          <a:prstGeom prst="rect">
            <a:avLst/>
          </a:prstGeom>
        </p:spPr>
      </p:pic>
      <p:pic>
        <p:nvPicPr>
          <p:cNvPr id="421" name="Gráfico 420" descr="Tubos de ensaio">
            <a:extLst>
              <a:ext uri="{FF2B5EF4-FFF2-40B4-BE49-F238E27FC236}">
                <a16:creationId xmlns:a16="http://schemas.microsoft.com/office/drawing/2014/main" id="{5E0D6F28-C8AD-C218-2F88-3458F98B6424}"/>
              </a:ext>
            </a:extLst>
          </p:cNvPr>
          <p:cNvPicPr>
            <a:picLocks noChangeAspect="1"/>
          </p:cNvPicPr>
          <p:nvPr/>
        </p:nvPicPr>
        <p:blipFill>
          <a:blip r:embed="rId6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7"/>
              </a:ext>
            </a:extLst>
          </a:blip>
          <a:stretch>
            <a:fillRect/>
          </a:stretch>
        </p:blipFill>
        <p:spPr>
          <a:xfrm>
            <a:off x="448195" y="2725793"/>
            <a:ext cx="171042" cy="416171"/>
          </a:xfrm>
          <a:prstGeom prst="rect">
            <a:avLst/>
          </a:prstGeom>
        </p:spPr>
      </p:pic>
      <p:pic>
        <p:nvPicPr>
          <p:cNvPr id="423" name="Gráfico 422" descr="Poste de sinalização">
            <a:extLst>
              <a:ext uri="{FF2B5EF4-FFF2-40B4-BE49-F238E27FC236}">
                <a16:creationId xmlns:a16="http://schemas.microsoft.com/office/drawing/2014/main" id="{CE50DBA9-76E4-5080-73C5-B19B75035F4F}"/>
              </a:ext>
            </a:extLst>
          </p:cNvPr>
          <p:cNvPicPr>
            <a:picLocks noChangeAspect="1"/>
          </p:cNvPicPr>
          <p:nvPr/>
        </p:nvPicPr>
        <p:blipFill>
          <a:blip r:embed="rId6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9"/>
              </a:ext>
            </a:extLst>
          </a:blip>
          <a:stretch>
            <a:fillRect/>
          </a:stretch>
        </p:blipFill>
        <p:spPr>
          <a:xfrm>
            <a:off x="11419573" y="5125167"/>
            <a:ext cx="615939" cy="615939"/>
          </a:xfrm>
          <a:prstGeom prst="rect">
            <a:avLst/>
          </a:prstGeom>
        </p:spPr>
      </p:pic>
      <p:pic>
        <p:nvPicPr>
          <p:cNvPr id="426" name="Gráfico 425" descr="Mapa com alfinete">
            <a:extLst>
              <a:ext uri="{FF2B5EF4-FFF2-40B4-BE49-F238E27FC236}">
                <a16:creationId xmlns:a16="http://schemas.microsoft.com/office/drawing/2014/main" id="{99AD1623-126B-EF8D-F88B-65E83E34E669}"/>
              </a:ext>
            </a:extLst>
          </p:cNvPr>
          <p:cNvPicPr>
            <a:picLocks noChangeAspect="1"/>
          </p:cNvPicPr>
          <p:nvPr/>
        </p:nvPicPr>
        <p:blipFill>
          <a:blip r:embed="rId6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1"/>
              </a:ext>
            </a:extLst>
          </a:blip>
          <a:stretch>
            <a:fillRect/>
          </a:stretch>
        </p:blipFill>
        <p:spPr>
          <a:xfrm rot="16866450">
            <a:off x="8138806" y="5202292"/>
            <a:ext cx="685373" cy="685373"/>
          </a:xfrm>
          <a:prstGeom prst="rect">
            <a:avLst/>
          </a:prstGeom>
        </p:spPr>
      </p:pic>
      <p:pic>
        <p:nvPicPr>
          <p:cNvPr id="429" name="Gráfico 428" descr="Soldado">
            <a:extLst>
              <a:ext uri="{FF2B5EF4-FFF2-40B4-BE49-F238E27FC236}">
                <a16:creationId xmlns:a16="http://schemas.microsoft.com/office/drawing/2014/main" id="{1774A825-3DBD-3267-290A-7BE25A4088B3}"/>
              </a:ext>
            </a:extLst>
          </p:cNvPr>
          <p:cNvPicPr>
            <a:picLocks noChangeAspect="1"/>
          </p:cNvPicPr>
          <p:nvPr/>
        </p:nvPicPr>
        <p:blipFill>
          <a:blip r:embed="rId6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3"/>
              </a:ext>
            </a:extLst>
          </a:blip>
          <a:stretch>
            <a:fillRect/>
          </a:stretch>
        </p:blipFill>
        <p:spPr>
          <a:xfrm>
            <a:off x="489371" y="3094004"/>
            <a:ext cx="573232" cy="573232"/>
          </a:xfrm>
          <a:prstGeom prst="rect">
            <a:avLst/>
          </a:prstGeom>
        </p:spPr>
      </p:pic>
      <p:pic>
        <p:nvPicPr>
          <p:cNvPr id="430" name="Graphic 317" descr="Bubbles with solid fill">
            <a:extLst>
              <a:ext uri="{FF2B5EF4-FFF2-40B4-BE49-F238E27FC236}">
                <a16:creationId xmlns:a16="http://schemas.microsoft.com/office/drawing/2014/main" id="{97C37FB0-605E-5F46-9D07-5692E792BCAD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2343322">
            <a:off x="6752348" y="1561820"/>
            <a:ext cx="319962" cy="319962"/>
          </a:xfrm>
          <a:prstGeom prst="rect">
            <a:avLst/>
          </a:prstGeom>
        </p:spPr>
      </p:pic>
      <p:pic>
        <p:nvPicPr>
          <p:cNvPr id="431" name="Graphic 317" descr="Bubbles with solid fill">
            <a:extLst>
              <a:ext uri="{FF2B5EF4-FFF2-40B4-BE49-F238E27FC236}">
                <a16:creationId xmlns:a16="http://schemas.microsoft.com/office/drawing/2014/main" id="{29555147-6B63-7211-B19B-CFE45CA90423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2343322">
            <a:off x="9308789" y="1552222"/>
            <a:ext cx="319962" cy="319962"/>
          </a:xfrm>
          <a:prstGeom prst="rect">
            <a:avLst/>
          </a:prstGeom>
        </p:spPr>
      </p:pic>
      <p:pic>
        <p:nvPicPr>
          <p:cNvPr id="433" name="Graphic 317" descr="Bubbles with solid fill">
            <a:extLst>
              <a:ext uri="{FF2B5EF4-FFF2-40B4-BE49-F238E27FC236}">
                <a16:creationId xmlns:a16="http://schemas.microsoft.com/office/drawing/2014/main" id="{E4413846-BC99-3C87-9584-67DC6C4E63E6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2343322">
            <a:off x="6989741" y="2925032"/>
            <a:ext cx="319962" cy="319962"/>
          </a:xfrm>
          <a:prstGeom prst="rect">
            <a:avLst/>
          </a:prstGeom>
        </p:spPr>
      </p:pic>
      <p:pic>
        <p:nvPicPr>
          <p:cNvPr id="434" name="Graphic 317" descr="Bubbles with solid fill">
            <a:extLst>
              <a:ext uri="{FF2B5EF4-FFF2-40B4-BE49-F238E27FC236}">
                <a16:creationId xmlns:a16="http://schemas.microsoft.com/office/drawing/2014/main" id="{32B27B79-03CC-26C6-9DB4-1ED4307FF552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2343322">
            <a:off x="6811994" y="5092731"/>
            <a:ext cx="319962" cy="319962"/>
          </a:xfrm>
          <a:prstGeom prst="rect">
            <a:avLst/>
          </a:prstGeom>
        </p:spPr>
      </p:pic>
      <p:pic>
        <p:nvPicPr>
          <p:cNvPr id="435" name="Gráfico 434" descr="Braille">
            <a:extLst>
              <a:ext uri="{FF2B5EF4-FFF2-40B4-BE49-F238E27FC236}">
                <a16:creationId xmlns:a16="http://schemas.microsoft.com/office/drawing/2014/main" id="{4AE6D2B8-499F-FFE3-66EF-914C8CDFCF5B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5813290" y="3064895"/>
            <a:ext cx="496044" cy="496044"/>
          </a:xfrm>
          <a:prstGeom prst="rect">
            <a:avLst/>
          </a:prstGeom>
        </p:spPr>
      </p:pic>
      <p:pic>
        <p:nvPicPr>
          <p:cNvPr id="437" name="Gráfico 436" descr="Braille">
            <a:extLst>
              <a:ext uri="{FF2B5EF4-FFF2-40B4-BE49-F238E27FC236}">
                <a16:creationId xmlns:a16="http://schemas.microsoft.com/office/drawing/2014/main" id="{701466FB-889A-7230-7D24-159BCE187838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6829324" y="3911544"/>
            <a:ext cx="496044" cy="496044"/>
          </a:xfrm>
          <a:prstGeom prst="rect">
            <a:avLst/>
          </a:prstGeom>
        </p:spPr>
      </p:pic>
      <p:pic>
        <p:nvPicPr>
          <p:cNvPr id="438" name="Gráfico 437" descr="Braille">
            <a:extLst>
              <a:ext uri="{FF2B5EF4-FFF2-40B4-BE49-F238E27FC236}">
                <a16:creationId xmlns:a16="http://schemas.microsoft.com/office/drawing/2014/main" id="{93C6F66B-A0CC-B1E5-2374-6BBF618C9389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10359502" y="4716603"/>
            <a:ext cx="496044" cy="496044"/>
          </a:xfrm>
          <a:prstGeom prst="rect">
            <a:avLst/>
          </a:prstGeom>
        </p:spPr>
      </p:pic>
      <p:pic>
        <p:nvPicPr>
          <p:cNvPr id="440" name="Gráfico 439" descr="Viva-voz">
            <a:extLst>
              <a:ext uri="{FF2B5EF4-FFF2-40B4-BE49-F238E27FC236}">
                <a16:creationId xmlns:a16="http://schemas.microsoft.com/office/drawing/2014/main" id="{943C5D25-568B-4AC2-ABD1-DEE89BF38A6E}"/>
              </a:ext>
            </a:extLst>
          </p:cNvPr>
          <p:cNvPicPr>
            <a:picLocks noChangeAspect="1"/>
          </p:cNvPicPr>
          <p:nvPr/>
        </p:nvPicPr>
        <p:blipFill>
          <a:blip r:embed="rId4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7"/>
              </a:ext>
            </a:extLst>
          </a:blip>
          <a:stretch>
            <a:fillRect/>
          </a:stretch>
        </p:blipFill>
        <p:spPr>
          <a:xfrm>
            <a:off x="6003817" y="2971209"/>
            <a:ext cx="593523" cy="593523"/>
          </a:xfrm>
          <a:prstGeom prst="rect">
            <a:avLst/>
          </a:prstGeom>
        </p:spPr>
      </p:pic>
      <p:pic>
        <p:nvPicPr>
          <p:cNvPr id="442" name="Gráfico 441" descr="Neve">
            <a:extLst>
              <a:ext uri="{FF2B5EF4-FFF2-40B4-BE49-F238E27FC236}">
                <a16:creationId xmlns:a16="http://schemas.microsoft.com/office/drawing/2014/main" id="{FD994D2D-F30D-8E2D-0686-5C68D6FC8E57}"/>
              </a:ext>
            </a:extLst>
          </p:cNvPr>
          <p:cNvPicPr>
            <a:picLocks noChangeAspect="1"/>
          </p:cNvPicPr>
          <p:nvPr/>
        </p:nvPicPr>
        <p:blipFill>
          <a:blip r:embed="rId6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5"/>
              </a:ext>
            </a:extLst>
          </a:blip>
          <a:stretch>
            <a:fillRect/>
          </a:stretch>
        </p:blipFill>
        <p:spPr>
          <a:xfrm>
            <a:off x="7635477" y="796707"/>
            <a:ext cx="502644" cy="502644"/>
          </a:xfrm>
          <a:prstGeom prst="rect">
            <a:avLst/>
          </a:prstGeom>
        </p:spPr>
      </p:pic>
      <p:pic>
        <p:nvPicPr>
          <p:cNvPr id="445" name="Gráfico 444" descr="Lua e estrelas">
            <a:extLst>
              <a:ext uri="{FF2B5EF4-FFF2-40B4-BE49-F238E27FC236}">
                <a16:creationId xmlns:a16="http://schemas.microsoft.com/office/drawing/2014/main" id="{E496A704-1A4A-D558-3ED8-31CA257D6DBB}"/>
              </a:ext>
            </a:extLst>
          </p:cNvPr>
          <p:cNvPicPr>
            <a:picLocks noChangeAspect="1"/>
          </p:cNvPicPr>
          <p:nvPr/>
        </p:nvPicPr>
        <p:blipFill>
          <a:blip r:embed="rId6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7"/>
              </a:ext>
            </a:extLst>
          </a:blip>
          <a:stretch>
            <a:fillRect/>
          </a:stretch>
        </p:blipFill>
        <p:spPr>
          <a:xfrm rot="19446978">
            <a:off x="10003680" y="1206837"/>
            <a:ext cx="356673" cy="356673"/>
          </a:xfrm>
          <a:prstGeom prst="rect">
            <a:avLst/>
          </a:prstGeom>
        </p:spPr>
      </p:pic>
      <p:pic>
        <p:nvPicPr>
          <p:cNvPr id="447" name="Gráfico 446" descr="Boneco de neve">
            <a:extLst>
              <a:ext uri="{FF2B5EF4-FFF2-40B4-BE49-F238E27FC236}">
                <a16:creationId xmlns:a16="http://schemas.microsoft.com/office/drawing/2014/main" id="{97F3D389-278F-1A5C-76D5-BA976EA33A23}"/>
              </a:ext>
            </a:extLst>
          </p:cNvPr>
          <p:cNvPicPr>
            <a:picLocks noChangeAspect="1"/>
          </p:cNvPicPr>
          <p:nvPr/>
        </p:nvPicPr>
        <p:blipFill>
          <a:blip r:embed="rId6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9"/>
              </a:ext>
            </a:extLst>
          </a:blip>
          <a:stretch>
            <a:fillRect/>
          </a:stretch>
        </p:blipFill>
        <p:spPr>
          <a:xfrm>
            <a:off x="11000757" y="873738"/>
            <a:ext cx="540305" cy="540305"/>
          </a:xfrm>
          <a:prstGeom prst="rect">
            <a:avLst/>
          </a:prstGeom>
        </p:spPr>
      </p:pic>
      <p:pic>
        <p:nvPicPr>
          <p:cNvPr id="449" name="Gráfico 448" descr="Braille">
            <a:extLst>
              <a:ext uri="{FF2B5EF4-FFF2-40B4-BE49-F238E27FC236}">
                <a16:creationId xmlns:a16="http://schemas.microsoft.com/office/drawing/2014/main" id="{37494376-E25B-1D83-4A63-CBB768C3F381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6397917" y="3859756"/>
            <a:ext cx="496044" cy="496044"/>
          </a:xfrm>
          <a:prstGeom prst="rect">
            <a:avLst/>
          </a:prstGeom>
        </p:spPr>
      </p:pic>
      <p:pic>
        <p:nvPicPr>
          <p:cNvPr id="452" name="Gráfico 451" descr="Braille">
            <a:extLst>
              <a:ext uri="{FF2B5EF4-FFF2-40B4-BE49-F238E27FC236}">
                <a16:creationId xmlns:a16="http://schemas.microsoft.com/office/drawing/2014/main" id="{D218FCD1-6AB5-87EC-AA7A-DEC3C43FB031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9403060" y="3521856"/>
            <a:ext cx="496044" cy="496044"/>
          </a:xfrm>
          <a:prstGeom prst="rect">
            <a:avLst/>
          </a:prstGeom>
        </p:spPr>
      </p:pic>
      <p:pic>
        <p:nvPicPr>
          <p:cNvPr id="455" name="Gráfico 454" descr="Braille">
            <a:extLst>
              <a:ext uri="{FF2B5EF4-FFF2-40B4-BE49-F238E27FC236}">
                <a16:creationId xmlns:a16="http://schemas.microsoft.com/office/drawing/2014/main" id="{B57DAF8B-299F-E708-DF19-99974A9207BF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11340569" y="677829"/>
            <a:ext cx="496044" cy="496044"/>
          </a:xfrm>
          <a:prstGeom prst="rect">
            <a:avLst/>
          </a:prstGeom>
        </p:spPr>
      </p:pic>
      <p:pic>
        <p:nvPicPr>
          <p:cNvPr id="459" name="Gráfico 458" descr="Flâmulas">
            <a:extLst>
              <a:ext uri="{FF2B5EF4-FFF2-40B4-BE49-F238E27FC236}">
                <a16:creationId xmlns:a16="http://schemas.microsoft.com/office/drawing/2014/main" id="{D40C82A2-CCE2-615A-B0EC-600627F9F941}"/>
              </a:ext>
            </a:extLst>
          </p:cNvPr>
          <p:cNvPicPr>
            <a:picLocks noChangeAspect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7"/>
              </a:ext>
            </a:extLst>
          </a:blip>
          <a:stretch>
            <a:fillRect/>
          </a:stretch>
        </p:blipFill>
        <p:spPr>
          <a:xfrm>
            <a:off x="7857116" y="133947"/>
            <a:ext cx="350372" cy="350372"/>
          </a:xfrm>
          <a:prstGeom prst="rect">
            <a:avLst/>
          </a:prstGeom>
        </p:spPr>
      </p:pic>
      <p:pic>
        <p:nvPicPr>
          <p:cNvPr id="465" name="Gráfico 464" descr="Flâmulas">
            <a:extLst>
              <a:ext uri="{FF2B5EF4-FFF2-40B4-BE49-F238E27FC236}">
                <a16:creationId xmlns:a16="http://schemas.microsoft.com/office/drawing/2014/main" id="{E1B926CA-4C74-AD58-A80F-13F48B79CFCD}"/>
              </a:ext>
            </a:extLst>
          </p:cNvPr>
          <p:cNvPicPr>
            <a:picLocks noChangeAspect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7"/>
              </a:ext>
            </a:extLst>
          </a:blip>
          <a:stretch>
            <a:fillRect/>
          </a:stretch>
        </p:blipFill>
        <p:spPr>
          <a:xfrm>
            <a:off x="6021436" y="2208521"/>
            <a:ext cx="350579" cy="350579"/>
          </a:xfrm>
          <a:prstGeom prst="rect">
            <a:avLst/>
          </a:prstGeom>
        </p:spPr>
      </p:pic>
      <p:pic>
        <p:nvPicPr>
          <p:cNvPr id="466" name="Graphic 317" descr="Bubbles with solid fill">
            <a:extLst>
              <a:ext uri="{FF2B5EF4-FFF2-40B4-BE49-F238E27FC236}">
                <a16:creationId xmlns:a16="http://schemas.microsoft.com/office/drawing/2014/main" id="{6351D4F8-45E5-910A-3F63-5BF2187E4234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2343322">
            <a:off x="7973050" y="604297"/>
            <a:ext cx="319962" cy="319962"/>
          </a:xfrm>
          <a:prstGeom prst="rect">
            <a:avLst/>
          </a:prstGeom>
        </p:spPr>
      </p:pic>
      <p:pic>
        <p:nvPicPr>
          <p:cNvPr id="473" name="Gráfico 472" descr="Trem">
            <a:extLst>
              <a:ext uri="{FF2B5EF4-FFF2-40B4-BE49-F238E27FC236}">
                <a16:creationId xmlns:a16="http://schemas.microsoft.com/office/drawing/2014/main" id="{1B890D42-4703-7003-DBBA-1F834604D77C}"/>
              </a:ext>
            </a:extLst>
          </p:cNvPr>
          <p:cNvPicPr>
            <a:picLocks noChangeAspect="1"/>
          </p:cNvPicPr>
          <p:nvPr/>
        </p:nvPicPr>
        <p:blipFill>
          <a:blip r:embed="rId6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1"/>
              </a:ext>
            </a:extLst>
          </a:blip>
          <a:stretch>
            <a:fillRect/>
          </a:stretch>
        </p:blipFill>
        <p:spPr>
          <a:xfrm>
            <a:off x="6459110" y="2691968"/>
            <a:ext cx="476044" cy="476044"/>
          </a:xfrm>
          <a:prstGeom prst="rect">
            <a:avLst/>
          </a:prstGeom>
        </p:spPr>
      </p:pic>
      <p:pic>
        <p:nvPicPr>
          <p:cNvPr id="477" name="Gráfico 476" descr="Helicóptero">
            <a:extLst>
              <a:ext uri="{FF2B5EF4-FFF2-40B4-BE49-F238E27FC236}">
                <a16:creationId xmlns:a16="http://schemas.microsoft.com/office/drawing/2014/main" id="{D2D33708-4992-01FE-8DB9-257BE2ECC145}"/>
              </a:ext>
            </a:extLst>
          </p:cNvPr>
          <p:cNvPicPr>
            <a:picLocks noChangeAspect="1"/>
          </p:cNvPicPr>
          <p:nvPr/>
        </p:nvPicPr>
        <p:blipFill>
          <a:blip r:embed="rId6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3"/>
              </a:ext>
            </a:extLst>
          </a:blip>
          <a:stretch>
            <a:fillRect/>
          </a:stretch>
        </p:blipFill>
        <p:spPr>
          <a:xfrm>
            <a:off x="6957332" y="3664598"/>
            <a:ext cx="465822" cy="465822"/>
          </a:xfrm>
          <a:prstGeom prst="rect">
            <a:avLst/>
          </a:prstGeom>
        </p:spPr>
      </p:pic>
      <p:pic>
        <p:nvPicPr>
          <p:cNvPr id="481" name="Gráfico 480" descr="Cabide de roupas">
            <a:extLst>
              <a:ext uri="{FF2B5EF4-FFF2-40B4-BE49-F238E27FC236}">
                <a16:creationId xmlns:a16="http://schemas.microsoft.com/office/drawing/2014/main" id="{6F1F0E16-0E5C-FCA9-52E0-7C9006A61EDB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4"/>
              </a:ext>
            </a:extLst>
          </a:blip>
          <a:stretch>
            <a:fillRect/>
          </a:stretch>
        </p:blipFill>
        <p:spPr>
          <a:xfrm>
            <a:off x="5852736" y="5041087"/>
            <a:ext cx="397644" cy="397644"/>
          </a:xfrm>
          <a:prstGeom prst="rect">
            <a:avLst/>
          </a:prstGeom>
        </p:spPr>
      </p:pic>
      <p:pic>
        <p:nvPicPr>
          <p:cNvPr id="483" name="Gráfico 482" descr="Galinha">
            <a:extLst>
              <a:ext uri="{FF2B5EF4-FFF2-40B4-BE49-F238E27FC236}">
                <a16:creationId xmlns:a16="http://schemas.microsoft.com/office/drawing/2014/main" id="{C4DE2969-F33A-A2E4-08B5-2F2F20F76C11}"/>
              </a:ext>
            </a:extLst>
          </p:cNvPr>
          <p:cNvPicPr>
            <a:picLocks noChangeAspect="1"/>
          </p:cNvPicPr>
          <p:nvPr/>
        </p:nvPicPr>
        <p:blipFill>
          <a:blip r:embed="rId6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6"/>
              </a:ext>
            </a:extLst>
          </a:blip>
          <a:stretch>
            <a:fillRect/>
          </a:stretch>
        </p:blipFill>
        <p:spPr>
          <a:xfrm>
            <a:off x="9863301" y="112334"/>
            <a:ext cx="666056" cy="666056"/>
          </a:xfrm>
          <a:prstGeom prst="rect">
            <a:avLst/>
          </a:prstGeom>
        </p:spPr>
      </p:pic>
      <p:pic>
        <p:nvPicPr>
          <p:cNvPr id="487" name="Gráfico 486" descr="Fogos de artifício">
            <a:extLst>
              <a:ext uri="{FF2B5EF4-FFF2-40B4-BE49-F238E27FC236}">
                <a16:creationId xmlns:a16="http://schemas.microsoft.com/office/drawing/2014/main" id="{16F09432-4585-4864-FD60-E773B0632E54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10474968" y="3800356"/>
            <a:ext cx="607097" cy="607097"/>
          </a:xfrm>
          <a:prstGeom prst="rect">
            <a:avLst/>
          </a:prstGeom>
        </p:spPr>
      </p:pic>
      <p:pic>
        <p:nvPicPr>
          <p:cNvPr id="489" name="Gráfico 488" descr="Fogos de artifício">
            <a:extLst>
              <a:ext uri="{FF2B5EF4-FFF2-40B4-BE49-F238E27FC236}">
                <a16:creationId xmlns:a16="http://schemas.microsoft.com/office/drawing/2014/main" id="{2FAA80D1-9AD0-79D1-AD0B-56C6B40E023C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8570404" y="446663"/>
            <a:ext cx="607097" cy="607097"/>
          </a:xfrm>
          <a:prstGeom prst="rect">
            <a:avLst/>
          </a:prstGeom>
        </p:spPr>
      </p:pic>
      <p:pic>
        <p:nvPicPr>
          <p:cNvPr id="490" name="Gráfico 489" descr="Fogos de artifício">
            <a:extLst>
              <a:ext uri="{FF2B5EF4-FFF2-40B4-BE49-F238E27FC236}">
                <a16:creationId xmlns:a16="http://schemas.microsoft.com/office/drawing/2014/main" id="{466B9D6B-9E84-9F92-0CBD-E0E536B729DB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196666" y="5553385"/>
            <a:ext cx="995078" cy="995078"/>
          </a:xfrm>
          <a:prstGeom prst="rect">
            <a:avLst/>
          </a:prstGeom>
        </p:spPr>
      </p:pic>
      <p:pic>
        <p:nvPicPr>
          <p:cNvPr id="491" name="Gráfico 490" descr="Fogos de artifício">
            <a:extLst>
              <a:ext uri="{FF2B5EF4-FFF2-40B4-BE49-F238E27FC236}">
                <a16:creationId xmlns:a16="http://schemas.microsoft.com/office/drawing/2014/main" id="{554529E1-8E42-AE6B-DCF9-27A5C92A7C27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4657290" y="4739470"/>
            <a:ext cx="607097" cy="607097"/>
          </a:xfrm>
          <a:prstGeom prst="rect">
            <a:avLst/>
          </a:prstGeom>
        </p:spPr>
      </p:pic>
      <p:pic>
        <p:nvPicPr>
          <p:cNvPr id="493" name="Gráfico 492" descr="Fogos de artifício">
            <a:extLst>
              <a:ext uri="{FF2B5EF4-FFF2-40B4-BE49-F238E27FC236}">
                <a16:creationId xmlns:a16="http://schemas.microsoft.com/office/drawing/2014/main" id="{B881C0F2-7C31-E778-C330-5E9FAFD32917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9376484" y="5447498"/>
            <a:ext cx="670296" cy="670296"/>
          </a:xfrm>
          <a:prstGeom prst="rect">
            <a:avLst/>
          </a:prstGeom>
        </p:spPr>
      </p:pic>
      <p:pic>
        <p:nvPicPr>
          <p:cNvPr id="494" name="Gráfico 493" descr="Braille">
            <a:extLst>
              <a:ext uri="{FF2B5EF4-FFF2-40B4-BE49-F238E27FC236}">
                <a16:creationId xmlns:a16="http://schemas.microsoft.com/office/drawing/2014/main" id="{586D7D2B-FEB0-FFB9-6FF1-E442ACF666C5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4583741" y="3597145"/>
            <a:ext cx="496044" cy="496044"/>
          </a:xfrm>
          <a:prstGeom prst="rect">
            <a:avLst/>
          </a:prstGeom>
        </p:spPr>
      </p:pic>
      <p:pic>
        <p:nvPicPr>
          <p:cNvPr id="497" name="Gráfico 496" descr="Braille">
            <a:extLst>
              <a:ext uri="{FF2B5EF4-FFF2-40B4-BE49-F238E27FC236}">
                <a16:creationId xmlns:a16="http://schemas.microsoft.com/office/drawing/2014/main" id="{D08DD915-9102-3059-B037-41FBD2EBC15E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 rot="19008983">
            <a:off x="8709173" y="2472477"/>
            <a:ext cx="496044" cy="496044"/>
          </a:xfrm>
          <a:prstGeom prst="rect">
            <a:avLst/>
          </a:prstGeom>
        </p:spPr>
      </p:pic>
      <p:pic>
        <p:nvPicPr>
          <p:cNvPr id="498" name="Gráfico 497" descr="Fogos de artifício">
            <a:extLst>
              <a:ext uri="{FF2B5EF4-FFF2-40B4-BE49-F238E27FC236}">
                <a16:creationId xmlns:a16="http://schemas.microsoft.com/office/drawing/2014/main" id="{95DB56FF-D8B9-0503-37EF-193DD3126854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11466856" y="2437985"/>
            <a:ext cx="607097" cy="607097"/>
          </a:xfrm>
          <a:prstGeom prst="rect">
            <a:avLst/>
          </a:prstGeom>
        </p:spPr>
      </p:pic>
      <p:pic>
        <p:nvPicPr>
          <p:cNvPr id="499" name="Gráfico 498" descr="Fogos de artifício">
            <a:extLst>
              <a:ext uri="{FF2B5EF4-FFF2-40B4-BE49-F238E27FC236}">
                <a16:creationId xmlns:a16="http://schemas.microsoft.com/office/drawing/2014/main" id="{F23BDCB4-CE74-B2C1-FD56-C5E39849E835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6648596" y="476277"/>
            <a:ext cx="607097" cy="607097"/>
          </a:xfrm>
          <a:prstGeom prst="rect">
            <a:avLst/>
          </a:prstGeom>
        </p:spPr>
      </p:pic>
      <p:pic>
        <p:nvPicPr>
          <p:cNvPr id="501" name="Gráfico 500" descr="Grinalda">
            <a:extLst>
              <a:ext uri="{FF2B5EF4-FFF2-40B4-BE49-F238E27FC236}">
                <a16:creationId xmlns:a16="http://schemas.microsoft.com/office/drawing/2014/main" id="{DDF21681-2E16-6124-1C35-FEB1792653A5}"/>
              </a:ext>
            </a:extLst>
          </p:cNvPr>
          <p:cNvPicPr>
            <a:picLocks noChangeAspect="1"/>
          </p:cNvPicPr>
          <p:nvPr/>
        </p:nvPicPr>
        <p:blipFill>
          <a:blip r:embed="rId5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3"/>
              </a:ext>
            </a:extLst>
          </a:blip>
          <a:stretch>
            <a:fillRect/>
          </a:stretch>
        </p:blipFill>
        <p:spPr>
          <a:xfrm>
            <a:off x="4005286" y="4060351"/>
            <a:ext cx="605567" cy="605567"/>
          </a:xfrm>
          <a:prstGeom prst="rect">
            <a:avLst/>
          </a:prstGeom>
        </p:spPr>
      </p:pic>
      <p:pic>
        <p:nvPicPr>
          <p:cNvPr id="502" name="Gráfico 501" descr="Fogos de artifício">
            <a:extLst>
              <a:ext uri="{FF2B5EF4-FFF2-40B4-BE49-F238E27FC236}">
                <a16:creationId xmlns:a16="http://schemas.microsoft.com/office/drawing/2014/main" id="{9AA1DFFA-63D1-CA73-4977-8C375C0B05B9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1881082" y="110371"/>
            <a:ext cx="607097" cy="607097"/>
          </a:xfrm>
          <a:prstGeom prst="rect">
            <a:avLst/>
          </a:prstGeom>
        </p:spPr>
      </p:pic>
      <p:pic>
        <p:nvPicPr>
          <p:cNvPr id="503" name="Gráfico 502" descr="Fogos de artifício">
            <a:extLst>
              <a:ext uri="{FF2B5EF4-FFF2-40B4-BE49-F238E27FC236}">
                <a16:creationId xmlns:a16="http://schemas.microsoft.com/office/drawing/2014/main" id="{D3309575-FFEA-8138-CF15-272143DF81A0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11448420" y="25234"/>
            <a:ext cx="607097" cy="607097"/>
          </a:xfrm>
          <a:prstGeom prst="rect">
            <a:avLst/>
          </a:prstGeom>
        </p:spPr>
      </p:pic>
      <p:pic>
        <p:nvPicPr>
          <p:cNvPr id="505" name="Gráfico 504" descr="Fogos de artifício">
            <a:extLst>
              <a:ext uri="{FF2B5EF4-FFF2-40B4-BE49-F238E27FC236}">
                <a16:creationId xmlns:a16="http://schemas.microsoft.com/office/drawing/2014/main" id="{C2C733B3-A507-8363-9341-E50ACF7E857E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11422985" y="6053308"/>
            <a:ext cx="607097" cy="607097"/>
          </a:xfrm>
          <a:prstGeom prst="rect">
            <a:avLst/>
          </a:prstGeom>
        </p:spPr>
      </p:pic>
      <p:pic>
        <p:nvPicPr>
          <p:cNvPr id="506" name="Gráfico 505" descr="Fogos de artifício">
            <a:extLst>
              <a:ext uri="{FF2B5EF4-FFF2-40B4-BE49-F238E27FC236}">
                <a16:creationId xmlns:a16="http://schemas.microsoft.com/office/drawing/2014/main" id="{3B55914B-1734-45B9-4E8E-FAB599A84B17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9178894" y="4943416"/>
            <a:ext cx="607097" cy="607097"/>
          </a:xfrm>
          <a:prstGeom prst="rect">
            <a:avLst/>
          </a:prstGeom>
        </p:spPr>
      </p:pic>
      <p:pic>
        <p:nvPicPr>
          <p:cNvPr id="507" name="Gráfico 506" descr="Fogos de artifício">
            <a:extLst>
              <a:ext uri="{FF2B5EF4-FFF2-40B4-BE49-F238E27FC236}">
                <a16:creationId xmlns:a16="http://schemas.microsoft.com/office/drawing/2014/main" id="{50F055AF-8BD8-3A9A-A27E-0F2F4B0C1B10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11525011" y="3606511"/>
            <a:ext cx="607097" cy="607097"/>
          </a:xfrm>
          <a:prstGeom prst="rect">
            <a:avLst/>
          </a:prstGeom>
        </p:spPr>
      </p:pic>
      <p:pic>
        <p:nvPicPr>
          <p:cNvPr id="510" name="Graphic 45" descr="Books with solid fill">
            <a:extLst>
              <a:ext uri="{FF2B5EF4-FFF2-40B4-BE49-F238E27FC236}">
                <a16:creationId xmlns:a16="http://schemas.microsoft.com/office/drawing/2014/main" id="{0C69E85E-763D-74F1-BBBC-BB30A5E6721B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6041228" y="4082565"/>
            <a:ext cx="530452" cy="530452"/>
          </a:xfrm>
          <a:prstGeom prst="rect">
            <a:avLst/>
          </a:prstGeom>
        </p:spPr>
      </p:pic>
      <p:pic>
        <p:nvPicPr>
          <p:cNvPr id="512" name="Gráfico 511" descr="Braille">
            <a:extLst>
              <a:ext uri="{FF2B5EF4-FFF2-40B4-BE49-F238E27FC236}">
                <a16:creationId xmlns:a16="http://schemas.microsoft.com/office/drawing/2014/main" id="{6AD5CCDA-D51D-B567-6159-8B03B17F5DA5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8919994" y="1727090"/>
            <a:ext cx="496044" cy="496044"/>
          </a:xfrm>
          <a:prstGeom prst="rect">
            <a:avLst/>
          </a:prstGeom>
        </p:spPr>
      </p:pic>
      <p:pic>
        <p:nvPicPr>
          <p:cNvPr id="513" name="Gráfico 512" descr="Braille">
            <a:extLst>
              <a:ext uri="{FF2B5EF4-FFF2-40B4-BE49-F238E27FC236}">
                <a16:creationId xmlns:a16="http://schemas.microsoft.com/office/drawing/2014/main" id="{4784D0BC-8CAF-0DC7-0825-43E230BCE980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4449710" y="836573"/>
            <a:ext cx="447974" cy="447974"/>
          </a:xfrm>
          <a:prstGeom prst="rect">
            <a:avLst/>
          </a:prstGeom>
        </p:spPr>
      </p:pic>
      <p:pic>
        <p:nvPicPr>
          <p:cNvPr id="515" name="Gráfico 514" descr="Braille">
            <a:extLst>
              <a:ext uri="{FF2B5EF4-FFF2-40B4-BE49-F238E27FC236}">
                <a16:creationId xmlns:a16="http://schemas.microsoft.com/office/drawing/2014/main" id="{45CC9C3B-5BC3-6430-DE66-924D0A3B19C4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7963339" y="1370839"/>
            <a:ext cx="496044" cy="496044"/>
          </a:xfrm>
          <a:prstGeom prst="rect">
            <a:avLst/>
          </a:prstGeom>
        </p:spPr>
      </p:pic>
      <p:pic>
        <p:nvPicPr>
          <p:cNvPr id="516" name="Gráfico 515" descr="Braille">
            <a:extLst>
              <a:ext uri="{FF2B5EF4-FFF2-40B4-BE49-F238E27FC236}">
                <a16:creationId xmlns:a16="http://schemas.microsoft.com/office/drawing/2014/main" id="{4298B1B8-3A0F-FE02-A573-96A83FCFA0FF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9072394" y="1879490"/>
            <a:ext cx="496044" cy="496044"/>
          </a:xfrm>
          <a:prstGeom prst="rect">
            <a:avLst/>
          </a:prstGeom>
        </p:spPr>
      </p:pic>
      <p:pic>
        <p:nvPicPr>
          <p:cNvPr id="517" name="Gráfico 516" descr="Braille">
            <a:extLst>
              <a:ext uri="{FF2B5EF4-FFF2-40B4-BE49-F238E27FC236}">
                <a16:creationId xmlns:a16="http://schemas.microsoft.com/office/drawing/2014/main" id="{A632C40C-A3C4-87D0-32F2-11AB2D0DFD84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2950116" y="2388113"/>
            <a:ext cx="496044" cy="496044"/>
          </a:xfrm>
          <a:prstGeom prst="rect">
            <a:avLst/>
          </a:prstGeom>
        </p:spPr>
      </p:pic>
      <p:pic>
        <p:nvPicPr>
          <p:cNvPr id="519" name="Gráfico 518" descr="Braille">
            <a:extLst>
              <a:ext uri="{FF2B5EF4-FFF2-40B4-BE49-F238E27FC236}">
                <a16:creationId xmlns:a16="http://schemas.microsoft.com/office/drawing/2014/main" id="{5321377B-63A0-64EA-70C2-9580F310592F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3535395" y="1853605"/>
            <a:ext cx="496044" cy="496044"/>
          </a:xfrm>
          <a:prstGeom prst="rect">
            <a:avLst/>
          </a:prstGeom>
        </p:spPr>
      </p:pic>
      <p:pic>
        <p:nvPicPr>
          <p:cNvPr id="520" name="Gráfico 519" descr="Braille">
            <a:extLst>
              <a:ext uri="{FF2B5EF4-FFF2-40B4-BE49-F238E27FC236}">
                <a16:creationId xmlns:a16="http://schemas.microsoft.com/office/drawing/2014/main" id="{5594CC72-BC2A-67B4-88B0-2AD7AC6CF10F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8767594" y="1574690"/>
            <a:ext cx="496044" cy="496044"/>
          </a:xfrm>
          <a:prstGeom prst="rect">
            <a:avLst/>
          </a:prstGeom>
        </p:spPr>
      </p:pic>
      <p:pic>
        <p:nvPicPr>
          <p:cNvPr id="521" name="Gráfico 520" descr="Braille">
            <a:extLst>
              <a:ext uri="{FF2B5EF4-FFF2-40B4-BE49-F238E27FC236}">
                <a16:creationId xmlns:a16="http://schemas.microsoft.com/office/drawing/2014/main" id="{4CECCD23-255F-F838-931F-7594D016CA28}"/>
              </a:ext>
            </a:extLst>
          </p:cNvPr>
          <p:cNvPicPr>
            <a:picLocks noChangeAspect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7"/>
              </a:ext>
            </a:extLst>
          </a:blip>
          <a:stretch>
            <a:fillRect/>
          </a:stretch>
        </p:blipFill>
        <p:spPr>
          <a:xfrm>
            <a:off x="5609865" y="841430"/>
            <a:ext cx="328511" cy="358855"/>
          </a:xfrm>
          <a:prstGeom prst="rect">
            <a:avLst/>
          </a:prstGeom>
        </p:spPr>
      </p:pic>
      <p:pic>
        <p:nvPicPr>
          <p:cNvPr id="2" name="Gráfico 1" descr="Fogos de artifício">
            <a:extLst>
              <a:ext uri="{FF2B5EF4-FFF2-40B4-BE49-F238E27FC236}">
                <a16:creationId xmlns:a16="http://schemas.microsoft.com/office/drawing/2014/main" id="{C96B232B-C578-8DF2-0477-F9E2ACA5F528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9701219" y="5086323"/>
            <a:ext cx="670296" cy="670296"/>
          </a:xfrm>
          <a:prstGeom prst="rect">
            <a:avLst/>
          </a:prstGeom>
        </p:spPr>
      </p:pic>
      <p:pic>
        <p:nvPicPr>
          <p:cNvPr id="5" name="Gráfico 4" descr="Fogos de artifício">
            <a:extLst>
              <a:ext uri="{FF2B5EF4-FFF2-40B4-BE49-F238E27FC236}">
                <a16:creationId xmlns:a16="http://schemas.microsoft.com/office/drawing/2014/main" id="{B97024ED-3B96-B651-ED48-D850FCF4F93C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139244" y="1210123"/>
            <a:ext cx="607097" cy="607097"/>
          </a:xfrm>
          <a:prstGeom prst="rect">
            <a:avLst/>
          </a:prstGeom>
        </p:spPr>
      </p:pic>
      <p:pic>
        <p:nvPicPr>
          <p:cNvPr id="9" name="Gráfico 8" descr="Fogos de artifício">
            <a:extLst>
              <a:ext uri="{FF2B5EF4-FFF2-40B4-BE49-F238E27FC236}">
                <a16:creationId xmlns:a16="http://schemas.microsoft.com/office/drawing/2014/main" id="{0C9A58EE-7B0B-EA97-5880-33EE57D8E49F}"/>
              </a:ext>
            </a:extLst>
          </p:cNvPr>
          <p:cNvPicPr>
            <a:picLocks noChangeAspect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5"/>
              </a:ext>
            </a:extLst>
          </a:blip>
          <a:stretch>
            <a:fillRect/>
          </a:stretch>
        </p:blipFill>
        <p:spPr>
          <a:xfrm>
            <a:off x="26166" y="1800224"/>
            <a:ext cx="607097" cy="607097"/>
          </a:xfrm>
          <a:prstGeom prst="rect">
            <a:avLst/>
          </a:prstGeom>
        </p:spPr>
      </p:pic>
      <p:pic>
        <p:nvPicPr>
          <p:cNvPr id="27" name="Graphic 317" descr="Bubbles with solid fill">
            <a:extLst>
              <a:ext uri="{FF2B5EF4-FFF2-40B4-BE49-F238E27FC236}">
                <a16:creationId xmlns:a16="http://schemas.microsoft.com/office/drawing/2014/main" id="{5AE12706-59B7-12E2-5EF1-36F0FEF70D34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2343322">
            <a:off x="3960422" y="3149731"/>
            <a:ext cx="319962" cy="498262"/>
          </a:xfrm>
          <a:prstGeom prst="rect">
            <a:avLst/>
          </a:prstGeom>
        </p:spPr>
      </p:pic>
      <p:pic>
        <p:nvPicPr>
          <p:cNvPr id="31" name="Graphic 317" descr="Bubbles with solid fill">
            <a:extLst>
              <a:ext uri="{FF2B5EF4-FFF2-40B4-BE49-F238E27FC236}">
                <a16:creationId xmlns:a16="http://schemas.microsoft.com/office/drawing/2014/main" id="{73ED88EC-11EA-82E5-3E97-1F14FC82B223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19844860">
            <a:off x="3467357" y="3225895"/>
            <a:ext cx="319962" cy="498262"/>
          </a:xfrm>
          <a:prstGeom prst="rect">
            <a:avLst/>
          </a:prstGeom>
        </p:spPr>
      </p:pic>
      <p:pic>
        <p:nvPicPr>
          <p:cNvPr id="36" name="Graphic 317" descr="Bubbles with solid fill">
            <a:extLst>
              <a:ext uri="{FF2B5EF4-FFF2-40B4-BE49-F238E27FC236}">
                <a16:creationId xmlns:a16="http://schemas.microsoft.com/office/drawing/2014/main" id="{846BDD63-4495-B9CF-C64C-BB59CE979548}"/>
              </a:ext>
            </a:extLst>
          </p:cNvPr>
          <p:cNvPicPr>
            <a:picLocks noChangeAspect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0"/>
              </a:ext>
            </a:extLst>
          </a:blip>
          <a:stretch>
            <a:fillRect/>
          </a:stretch>
        </p:blipFill>
        <p:spPr>
          <a:xfrm rot="2343322">
            <a:off x="3504479" y="2739036"/>
            <a:ext cx="555084" cy="498262"/>
          </a:xfrm>
          <a:prstGeom prst="rect">
            <a:avLst/>
          </a:prstGeom>
        </p:spPr>
      </p:pic>
      <p:pic>
        <p:nvPicPr>
          <p:cNvPr id="411" name="Imagem 410">
            <a:extLst>
              <a:ext uri="{FF2B5EF4-FFF2-40B4-BE49-F238E27FC236}">
                <a16:creationId xmlns:a16="http://schemas.microsoft.com/office/drawing/2014/main" id="{513CD18E-F64E-4C7A-AD41-3CFB826F1314}"/>
              </a:ext>
            </a:extLst>
          </p:cNvPr>
          <p:cNvPicPr>
            <a:picLocks noChangeAspect="1"/>
          </p:cNvPicPr>
          <p:nvPr/>
        </p:nvPicPr>
        <p:blipFill rotWithShape="1">
          <a:blip r:embed="rId677"/>
          <a:srcRect l="45458" t="50000" r="43291" b="30477"/>
          <a:stretch/>
        </p:blipFill>
        <p:spPr>
          <a:xfrm>
            <a:off x="1596108" y="2357160"/>
            <a:ext cx="558407" cy="5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131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Personalizar design-logoStick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877D5A4988245AAD5F0AB22C01AF8" ma:contentTypeVersion="17" ma:contentTypeDescription="Create a new document." ma:contentTypeScope="" ma:versionID="c0c84bee1aa6766efaab3a3836a0aa5a">
  <xsd:schema xmlns:xsd="http://www.w3.org/2001/XMLSchema" xmlns:xs="http://www.w3.org/2001/XMLSchema" xmlns:p="http://schemas.microsoft.com/office/2006/metadata/properties" xmlns:ns3="3a171840-cfe8-4f07-a460-69ec05e3c057" xmlns:ns4="c04d975d-0580-4bf7-9f3c-e10479212c9f" targetNamespace="http://schemas.microsoft.com/office/2006/metadata/properties" ma:root="true" ma:fieldsID="6d4b344cbc5586897af06ec2a908101a" ns3:_="" ns4:_="">
    <xsd:import namespace="3a171840-cfe8-4f07-a460-69ec05e3c057"/>
    <xsd:import namespace="c04d975d-0580-4bf7-9f3c-e10479212c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71840-cfe8-4f07-a460-69ec05e3c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d975d-0580-4bf7-9f3c-e10479212c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171840-cfe8-4f07-a460-69ec05e3c057" xsi:nil="true"/>
  </documentManagement>
</p:properties>
</file>

<file path=customXml/itemProps1.xml><?xml version="1.0" encoding="utf-8"?>
<ds:datastoreItem xmlns:ds="http://schemas.openxmlformats.org/officeDocument/2006/customXml" ds:itemID="{5DA1E198-BEBB-4E57-8E98-565DB2FCA6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482959-1BDD-4A20-B6B1-10222532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171840-cfe8-4f07-a460-69ec05e3c057"/>
    <ds:schemaRef ds:uri="c04d975d-0580-4bf7-9f3c-e10479212c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E04C74-94AF-45FD-8C9C-E2205E644AA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3a171840-cfe8-4f07-a460-69ec05e3c057"/>
    <ds:schemaRef ds:uri="http://schemas.microsoft.com/office/infopath/2007/PartnerControls"/>
    <ds:schemaRef ds:uri="c04d975d-0580-4bf7-9f3c-e10479212c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Personalizar design</vt:lpstr>
      <vt:lpstr>4_Personalizar design-logoSticker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Bianca Cristina Buse</dc:creator>
  <cp:lastModifiedBy>Ana Carolina Girardi</cp:lastModifiedBy>
  <cp:revision>3</cp:revision>
  <dcterms:created xsi:type="dcterms:W3CDTF">2021-05-19T14:26:20Z</dcterms:created>
  <dcterms:modified xsi:type="dcterms:W3CDTF">2024-08-19T17:09:41Z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0x010100009877D5A4988245AAD5F0AB22C01AF8</vt:lpwstr>
  </property>
</Properties>
</file>